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4" r:id="rId2"/>
    <p:sldMasterId id="2147483727" r:id="rId3"/>
    <p:sldMasterId id="2147483751" r:id="rId4"/>
    <p:sldMasterId id="2147483789" r:id="rId5"/>
    <p:sldMasterId id="2147483791" r:id="rId6"/>
    <p:sldMasterId id="2147483799" r:id="rId7"/>
    <p:sldMasterId id="2147483808" r:id="rId8"/>
  </p:sldMasterIdLst>
  <p:notesMasterIdLst>
    <p:notesMasterId r:id="rId30"/>
  </p:notesMasterIdLst>
  <p:handoutMasterIdLst>
    <p:handoutMasterId r:id="rId31"/>
  </p:handoutMasterIdLst>
  <p:sldIdLst>
    <p:sldId id="496" r:id="rId9"/>
    <p:sldId id="283" r:id="rId10"/>
    <p:sldId id="517" r:id="rId11"/>
    <p:sldId id="518" r:id="rId12"/>
    <p:sldId id="463" r:id="rId13"/>
    <p:sldId id="554" r:id="rId14"/>
    <p:sldId id="555" r:id="rId15"/>
    <p:sldId id="556" r:id="rId16"/>
    <p:sldId id="557" r:id="rId17"/>
    <p:sldId id="550" r:id="rId18"/>
    <p:sldId id="551" r:id="rId19"/>
    <p:sldId id="553" r:id="rId20"/>
    <p:sldId id="544" r:id="rId21"/>
    <p:sldId id="545" r:id="rId22"/>
    <p:sldId id="546" r:id="rId23"/>
    <p:sldId id="547" r:id="rId24"/>
    <p:sldId id="548" r:id="rId25"/>
    <p:sldId id="534" r:id="rId26"/>
    <p:sldId id="535" r:id="rId27"/>
    <p:sldId id="558" r:id="rId28"/>
    <p:sldId id="266" r:id="rId29"/>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887">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eorge" initials="CG" lastIdx="15" clrIdx="0"/>
  <p:cmAuthor id="7" name="Daryl Martin" initials="DM" lastIdx="22" clrIdx="7">
    <p:extLst>
      <p:ext uri="{19B8F6BF-5375-455C-9EA6-DF929625EA0E}">
        <p15:presenceInfo xmlns:p15="http://schemas.microsoft.com/office/powerpoint/2012/main" userId="Daryl Martin" providerId="None"/>
      </p:ext>
    </p:extLst>
  </p:cmAuthor>
  <p:cmAuthor id="1" name="Daryl Hall" initials="DH" lastIdx="13" clrIdx="1"/>
  <p:cmAuthor id="2" name="Claire Korzen" initials="CK" lastIdx="29" clrIdx="2"/>
  <p:cmAuthor id="3" name="Carmen Farro" initials="CF" lastIdx="3" clrIdx="3"/>
  <p:cmAuthor id="4" name="Amanda Bernhardt" initials="AB" lastIdx="58" clrIdx="4"/>
  <p:cmAuthor id="5" name="Donna Pavetti" initials="" lastIdx="3" clrIdx="5"/>
  <p:cmAuthor id="6" name="Carmen Ferro" initials="CF" lastIdx="1" clrIdx="6">
    <p:extLst>
      <p:ext uri="{19B8F6BF-5375-455C-9EA6-DF929625EA0E}">
        <p15:presenceInfo xmlns:p15="http://schemas.microsoft.com/office/powerpoint/2012/main" userId="Carmen Fer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A"/>
    <a:srgbClr val="E2DECC"/>
    <a:srgbClr val="E7E9ED"/>
    <a:srgbClr val="FFFFFF"/>
    <a:srgbClr val="A15B0F"/>
    <a:srgbClr val="4C8A3E"/>
    <a:srgbClr val="B2DE82"/>
    <a:srgbClr val="8DC765"/>
    <a:srgbClr val="82C157"/>
    <a:srgbClr val="79B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8131" autoAdjust="0"/>
    <p:restoredTop sz="80392" autoAdjust="0"/>
  </p:normalViewPr>
  <p:slideViewPr>
    <p:cSldViewPr snapToGrid="0" snapToObjects="1">
      <p:cViewPr varScale="1">
        <p:scale>
          <a:sx n="56" d="100"/>
          <a:sy n="56" d="100"/>
        </p:scale>
        <p:origin x="2376" y="58"/>
      </p:cViewPr>
      <p:guideLst>
        <p:guide orient="horz"/>
        <p:guide pos="1887"/>
      </p:guideLst>
    </p:cSldViewPr>
  </p:slideViewPr>
  <p:outlineViewPr>
    <p:cViewPr>
      <p:scale>
        <a:sx n="33" d="100"/>
        <a:sy n="33" d="100"/>
      </p:scale>
      <p:origin x="0" y="-58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0" d="100"/>
          <a:sy n="50" d="100"/>
        </p:scale>
        <p:origin x="-2670" y="-11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8B050-35BC-B149-8964-AFB9238711CB}"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B865BB31-37A7-7548-9AA8-360171E769F8}">
      <dgm:prSet phldrT="[Text]"/>
      <dgm:spPr/>
      <dgm:t>
        <a:bodyPr/>
        <a:lstStyle/>
        <a:p>
          <a:r>
            <a:rPr lang="en-US" dirty="0" smtClean="0"/>
            <a:t>Plan</a:t>
          </a:r>
          <a:endParaRPr lang="en-US" dirty="0"/>
        </a:p>
      </dgm:t>
    </dgm:pt>
    <dgm:pt modelId="{653ECBB8-B61B-9549-B46D-3C4770CD8C6A}" type="parTrans" cxnId="{E42D708B-4DFB-FD44-A84B-3DBBFD39836C}">
      <dgm:prSet/>
      <dgm:spPr/>
      <dgm:t>
        <a:bodyPr/>
        <a:lstStyle/>
        <a:p>
          <a:endParaRPr lang="en-US"/>
        </a:p>
      </dgm:t>
    </dgm:pt>
    <dgm:pt modelId="{8FCADA5D-AB5A-0249-85E6-0D80F6024A57}" type="sibTrans" cxnId="{E42D708B-4DFB-FD44-A84B-3DBBFD39836C}">
      <dgm:prSet/>
      <dgm:spPr/>
      <dgm:t>
        <a:bodyPr/>
        <a:lstStyle/>
        <a:p>
          <a:endParaRPr lang="en-US" dirty="0"/>
        </a:p>
      </dgm:t>
    </dgm:pt>
    <dgm:pt modelId="{C50B0CD3-0552-3C48-8898-6142FAF3C4A8}">
      <dgm:prSet phldrT="[Text]"/>
      <dgm:spPr/>
      <dgm:t>
        <a:bodyPr/>
        <a:lstStyle/>
        <a:p>
          <a:r>
            <a:rPr lang="en-US" dirty="0" smtClean="0"/>
            <a:t>Do</a:t>
          </a:r>
          <a:endParaRPr lang="en-US" dirty="0"/>
        </a:p>
      </dgm:t>
    </dgm:pt>
    <dgm:pt modelId="{B3296E19-7FE0-6049-93CC-A631B35E1753}" type="parTrans" cxnId="{F98A156F-6617-A24A-851A-90C44DC7D1CD}">
      <dgm:prSet/>
      <dgm:spPr/>
      <dgm:t>
        <a:bodyPr/>
        <a:lstStyle/>
        <a:p>
          <a:endParaRPr lang="en-US"/>
        </a:p>
      </dgm:t>
    </dgm:pt>
    <dgm:pt modelId="{B9A0AA2F-8449-5E4E-A1A6-4BCDA6A8271A}" type="sibTrans" cxnId="{F98A156F-6617-A24A-851A-90C44DC7D1CD}">
      <dgm:prSet/>
      <dgm:spPr/>
      <dgm:t>
        <a:bodyPr/>
        <a:lstStyle/>
        <a:p>
          <a:endParaRPr lang="en-US" dirty="0"/>
        </a:p>
      </dgm:t>
    </dgm:pt>
    <dgm:pt modelId="{5BEA5064-D29E-2941-93CE-B2EA49281E4C}">
      <dgm:prSet phldrT="[Text]"/>
      <dgm:spPr/>
      <dgm:t>
        <a:bodyPr/>
        <a:lstStyle/>
        <a:p>
          <a:r>
            <a:rPr lang="en-US" dirty="0" smtClean="0"/>
            <a:t>Study</a:t>
          </a:r>
          <a:endParaRPr lang="en-US" dirty="0"/>
        </a:p>
      </dgm:t>
    </dgm:pt>
    <dgm:pt modelId="{AE250CF2-36EE-B44C-83F6-5A29097F7BA1}" type="parTrans" cxnId="{B9F56FAF-3685-664F-9E0D-FFE7D8BAC8FD}">
      <dgm:prSet/>
      <dgm:spPr/>
      <dgm:t>
        <a:bodyPr/>
        <a:lstStyle/>
        <a:p>
          <a:endParaRPr lang="en-US"/>
        </a:p>
      </dgm:t>
    </dgm:pt>
    <dgm:pt modelId="{5FEA6BE8-847E-CE40-87E3-D1B0321BCEF0}" type="sibTrans" cxnId="{B9F56FAF-3685-664F-9E0D-FFE7D8BAC8FD}">
      <dgm:prSet/>
      <dgm:spPr/>
      <dgm:t>
        <a:bodyPr/>
        <a:lstStyle/>
        <a:p>
          <a:endParaRPr lang="en-US" dirty="0"/>
        </a:p>
      </dgm:t>
    </dgm:pt>
    <dgm:pt modelId="{78F29293-DB21-FD46-8073-4D7B20AD86E3}">
      <dgm:prSet phldrT="[Text]"/>
      <dgm:spPr/>
      <dgm:t>
        <a:bodyPr/>
        <a:lstStyle/>
        <a:p>
          <a:r>
            <a:rPr lang="en-US" dirty="0" smtClean="0"/>
            <a:t>Act</a:t>
          </a:r>
          <a:endParaRPr lang="en-US" dirty="0"/>
        </a:p>
      </dgm:t>
    </dgm:pt>
    <dgm:pt modelId="{71BC92E6-3099-624F-870B-0FC30408AD51}" type="parTrans" cxnId="{6B977FA7-30B3-CA48-89E8-D3FCC9CB4A5A}">
      <dgm:prSet/>
      <dgm:spPr/>
      <dgm:t>
        <a:bodyPr/>
        <a:lstStyle/>
        <a:p>
          <a:endParaRPr lang="en-US"/>
        </a:p>
      </dgm:t>
    </dgm:pt>
    <dgm:pt modelId="{9577344C-B827-B243-A070-BF32A58B6ED3}" type="sibTrans" cxnId="{6B977FA7-30B3-CA48-89E8-D3FCC9CB4A5A}">
      <dgm:prSet/>
      <dgm:spPr/>
      <dgm:t>
        <a:bodyPr/>
        <a:lstStyle/>
        <a:p>
          <a:endParaRPr lang="en-US" dirty="0"/>
        </a:p>
      </dgm:t>
    </dgm:pt>
    <dgm:pt modelId="{40E772C6-4339-D54D-98FE-D454AC11424D}" type="pres">
      <dgm:prSet presAssocID="{EDB8B050-35BC-B149-8964-AFB9238711CB}" presName="cycle" presStyleCnt="0">
        <dgm:presLayoutVars>
          <dgm:dir/>
          <dgm:resizeHandles val="exact"/>
        </dgm:presLayoutVars>
      </dgm:prSet>
      <dgm:spPr/>
      <dgm:t>
        <a:bodyPr/>
        <a:lstStyle/>
        <a:p>
          <a:endParaRPr lang="en-US"/>
        </a:p>
      </dgm:t>
    </dgm:pt>
    <dgm:pt modelId="{49B13990-48E7-B247-9441-70F8D3537782}" type="pres">
      <dgm:prSet presAssocID="{B865BB31-37A7-7548-9AA8-360171E769F8}" presName="node" presStyleLbl="node1" presStyleIdx="0" presStyleCnt="4">
        <dgm:presLayoutVars>
          <dgm:bulletEnabled val="1"/>
        </dgm:presLayoutVars>
      </dgm:prSet>
      <dgm:spPr/>
      <dgm:t>
        <a:bodyPr/>
        <a:lstStyle/>
        <a:p>
          <a:endParaRPr lang="en-US"/>
        </a:p>
      </dgm:t>
    </dgm:pt>
    <dgm:pt modelId="{23B4BB60-FB32-9F41-A2B5-6BCFE17BF95A}" type="pres">
      <dgm:prSet presAssocID="{8FCADA5D-AB5A-0249-85E6-0D80F6024A57}" presName="sibTrans" presStyleLbl="sibTrans2D1" presStyleIdx="0" presStyleCnt="4"/>
      <dgm:spPr/>
      <dgm:t>
        <a:bodyPr/>
        <a:lstStyle/>
        <a:p>
          <a:endParaRPr lang="en-US"/>
        </a:p>
      </dgm:t>
    </dgm:pt>
    <dgm:pt modelId="{AF4085DA-1C75-074F-8F1F-24833E27374C}" type="pres">
      <dgm:prSet presAssocID="{8FCADA5D-AB5A-0249-85E6-0D80F6024A57}" presName="connectorText" presStyleLbl="sibTrans2D1" presStyleIdx="0" presStyleCnt="4"/>
      <dgm:spPr/>
      <dgm:t>
        <a:bodyPr/>
        <a:lstStyle/>
        <a:p>
          <a:endParaRPr lang="en-US"/>
        </a:p>
      </dgm:t>
    </dgm:pt>
    <dgm:pt modelId="{E8895022-B8AE-8D4A-B734-6998268DDB21}" type="pres">
      <dgm:prSet presAssocID="{C50B0CD3-0552-3C48-8898-6142FAF3C4A8}" presName="node" presStyleLbl="node1" presStyleIdx="1" presStyleCnt="4">
        <dgm:presLayoutVars>
          <dgm:bulletEnabled val="1"/>
        </dgm:presLayoutVars>
      </dgm:prSet>
      <dgm:spPr/>
      <dgm:t>
        <a:bodyPr/>
        <a:lstStyle/>
        <a:p>
          <a:endParaRPr lang="en-US"/>
        </a:p>
      </dgm:t>
    </dgm:pt>
    <dgm:pt modelId="{258BD840-3F44-1D46-8DFC-C3F483B51E03}" type="pres">
      <dgm:prSet presAssocID="{B9A0AA2F-8449-5E4E-A1A6-4BCDA6A8271A}" presName="sibTrans" presStyleLbl="sibTrans2D1" presStyleIdx="1" presStyleCnt="4"/>
      <dgm:spPr/>
      <dgm:t>
        <a:bodyPr/>
        <a:lstStyle/>
        <a:p>
          <a:endParaRPr lang="en-US"/>
        </a:p>
      </dgm:t>
    </dgm:pt>
    <dgm:pt modelId="{80DD88E5-6C26-1643-8F0F-B5E5639C99EA}" type="pres">
      <dgm:prSet presAssocID="{B9A0AA2F-8449-5E4E-A1A6-4BCDA6A8271A}" presName="connectorText" presStyleLbl="sibTrans2D1" presStyleIdx="1" presStyleCnt="4"/>
      <dgm:spPr/>
      <dgm:t>
        <a:bodyPr/>
        <a:lstStyle/>
        <a:p>
          <a:endParaRPr lang="en-US"/>
        </a:p>
      </dgm:t>
    </dgm:pt>
    <dgm:pt modelId="{F34DDFBA-01CF-B240-BB6A-C53977F5B78A}" type="pres">
      <dgm:prSet presAssocID="{5BEA5064-D29E-2941-93CE-B2EA49281E4C}" presName="node" presStyleLbl="node1" presStyleIdx="2" presStyleCnt="4">
        <dgm:presLayoutVars>
          <dgm:bulletEnabled val="1"/>
        </dgm:presLayoutVars>
      </dgm:prSet>
      <dgm:spPr/>
      <dgm:t>
        <a:bodyPr/>
        <a:lstStyle/>
        <a:p>
          <a:endParaRPr lang="en-US"/>
        </a:p>
      </dgm:t>
    </dgm:pt>
    <dgm:pt modelId="{DA7A0148-DC62-3E43-9594-86415630B07D}" type="pres">
      <dgm:prSet presAssocID="{5FEA6BE8-847E-CE40-87E3-D1B0321BCEF0}" presName="sibTrans" presStyleLbl="sibTrans2D1" presStyleIdx="2" presStyleCnt="4"/>
      <dgm:spPr/>
      <dgm:t>
        <a:bodyPr/>
        <a:lstStyle/>
        <a:p>
          <a:endParaRPr lang="en-US"/>
        </a:p>
      </dgm:t>
    </dgm:pt>
    <dgm:pt modelId="{E2F1E702-9320-554D-AA8F-6E1156304DDF}" type="pres">
      <dgm:prSet presAssocID="{5FEA6BE8-847E-CE40-87E3-D1B0321BCEF0}" presName="connectorText" presStyleLbl="sibTrans2D1" presStyleIdx="2" presStyleCnt="4"/>
      <dgm:spPr/>
      <dgm:t>
        <a:bodyPr/>
        <a:lstStyle/>
        <a:p>
          <a:endParaRPr lang="en-US"/>
        </a:p>
      </dgm:t>
    </dgm:pt>
    <dgm:pt modelId="{D409151D-7629-9F46-B383-5774E301DD6A}" type="pres">
      <dgm:prSet presAssocID="{78F29293-DB21-FD46-8073-4D7B20AD86E3}" presName="node" presStyleLbl="node1" presStyleIdx="3" presStyleCnt="4">
        <dgm:presLayoutVars>
          <dgm:bulletEnabled val="1"/>
        </dgm:presLayoutVars>
      </dgm:prSet>
      <dgm:spPr/>
      <dgm:t>
        <a:bodyPr/>
        <a:lstStyle/>
        <a:p>
          <a:endParaRPr lang="en-US"/>
        </a:p>
      </dgm:t>
    </dgm:pt>
    <dgm:pt modelId="{B667980E-D77F-EC40-B7C6-ED24501CC8E6}" type="pres">
      <dgm:prSet presAssocID="{9577344C-B827-B243-A070-BF32A58B6ED3}" presName="sibTrans" presStyleLbl="sibTrans2D1" presStyleIdx="3" presStyleCnt="4"/>
      <dgm:spPr/>
      <dgm:t>
        <a:bodyPr/>
        <a:lstStyle/>
        <a:p>
          <a:endParaRPr lang="en-US"/>
        </a:p>
      </dgm:t>
    </dgm:pt>
    <dgm:pt modelId="{5DE7EE9E-7C46-A449-BF04-0B9DE800640F}" type="pres">
      <dgm:prSet presAssocID="{9577344C-B827-B243-A070-BF32A58B6ED3}" presName="connectorText" presStyleLbl="sibTrans2D1" presStyleIdx="3" presStyleCnt="4"/>
      <dgm:spPr/>
      <dgm:t>
        <a:bodyPr/>
        <a:lstStyle/>
        <a:p>
          <a:endParaRPr lang="en-US"/>
        </a:p>
      </dgm:t>
    </dgm:pt>
  </dgm:ptLst>
  <dgm:cxnLst>
    <dgm:cxn modelId="{51536EC4-0802-4092-A386-54BB431C03AB}" type="presOf" srcId="{5FEA6BE8-847E-CE40-87E3-D1B0321BCEF0}" destId="{E2F1E702-9320-554D-AA8F-6E1156304DDF}" srcOrd="1" destOrd="0" presId="urn:microsoft.com/office/officeart/2005/8/layout/cycle2"/>
    <dgm:cxn modelId="{6B977FA7-30B3-CA48-89E8-D3FCC9CB4A5A}" srcId="{EDB8B050-35BC-B149-8964-AFB9238711CB}" destId="{78F29293-DB21-FD46-8073-4D7B20AD86E3}" srcOrd="3" destOrd="0" parTransId="{71BC92E6-3099-624F-870B-0FC30408AD51}" sibTransId="{9577344C-B827-B243-A070-BF32A58B6ED3}"/>
    <dgm:cxn modelId="{F98A156F-6617-A24A-851A-90C44DC7D1CD}" srcId="{EDB8B050-35BC-B149-8964-AFB9238711CB}" destId="{C50B0CD3-0552-3C48-8898-6142FAF3C4A8}" srcOrd="1" destOrd="0" parTransId="{B3296E19-7FE0-6049-93CC-A631B35E1753}" sibTransId="{B9A0AA2F-8449-5E4E-A1A6-4BCDA6A8271A}"/>
    <dgm:cxn modelId="{E88844FD-726C-45B3-BF25-98202FBB2313}" type="presOf" srcId="{EDB8B050-35BC-B149-8964-AFB9238711CB}" destId="{40E772C6-4339-D54D-98FE-D454AC11424D}" srcOrd="0" destOrd="0" presId="urn:microsoft.com/office/officeart/2005/8/layout/cycle2"/>
    <dgm:cxn modelId="{EB668A7B-44AA-4807-96B5-0B6D69B4E63F}" type="presOf" srcId="{C50B0CD3-0552-3C48-8898-6142FAF3C4A8}" destId="{E8895022-B8AE-8D4A-B734-6998268DDB21}" srcOrd="0" destOrd="0" presId="urn:microsoft.com/office/officeart/2005/8/layout/cycle2"/>
    <dgm:cxn modelId="{629D3916-517A-4452-80A7-EE09D28CB51C}" type="presOf" srcId="{B9A0AA2F-8449-5E4E-A1A6-4BCDA6A8271A}" destId="{258BD840-3F44-1D46-8DFC-C3F483B51E03}" srcOrd="0" destOrd="0" presId="urn:microsoft.com/office/officeart/2005/8/layout/cycle2"/>
    <dgm:cxn modelId="{E041B793-27D0-401D-BD72-81243C2DD7B2}" type="presOf" srcId="{9577344C-B827-B243-A070-BF32A58B6ED3}" destId="{5DE7EE9E-7C46-A449-BF04-0B9DE800640F}" srcOrd="1" destOrd="0" presId="urn:microsoft.com/office/officeart/2005/8/layout/cycle2"/>
    <dgm:cxn modelId="{B9F56FAF-3685-664F-9E0D-FFE7D8BAC8FD}" srcId="{EDB8B050-35BC-B149-8964-AFB9238711CB}" destId="{5BEA5064-D29E-2941-93CE-B2EA49281E4C}" srcOrd="2" destOrd="0" parTransId="{AE250CF2-36EE-B44C-83F6-5A29097F7BA1}" sibTransId="{5FEA6BE8-847E-CE40-87E3-D1B0321BCEF0}"/>
    <dgm:cxn modelId="{04690B80-94AA-49D5-B9CD-A4CAAF199F6E}" type="presOf" srcId="{5FEA6BE8-847E-CE40-87E3-D1B0321BCEF0}" destId="{DA7A0148-DC62-3E43-9594-86415630B07D}" srcOrd="0" destOrd="0" presId="urn:microsoft.com/office/officeart/2005/8/layout/cycle2"/>
    <dgm:cxn modelId="{94886A3B-07D0-4B15-BE49-F8FAE9FC8E29}" type="presOf" srcId="{8FCADA5D-AB5A-0249-85E6-0D80F6024A57}" destId="{AF4085DA-1C75-074F-8F1F-24833E27374C}" srcOrd="1" destOrd="0" presId="urn:microsoft.com/office/officeart/2005/8/layout/cycle2"/>
    <dgm:cxn modelId="{A8850AFE-A904-4B2D-8E63-21EEE6689460}" type="presOf" srcId="{B9A0AA2F-8449-5E4E-A1A6-4BCDA6A8271A}" destId="{80DD88E5-6C26-1643-8F0F-B5E5639C99EA}" srcOrd="1" destOrd="0" presId="urn:microsoft.com/office/officeart/2005/8/layout/cycle2"/>
    <dgm:cxn modelId="{FF0EA646-C491-42DA-989B-CB3023958566}" type="presOf" srcId="{5BEA5064-D29E-2941-93CE-B2EA49281E4C}" destId="{F34DDFBA-01CF-B240-BB6A-C53977F5B78A}" srcOrd="0" destOrd="0" presId="urn:microsoft.com/office/officeart/2005/8/layout/cycle2"/>
    <dgm:cxn modelId="{E42D708B-4DFB-FD44-A84B-3DBBFD39836C}" srcId="{EDB8B050-35BC-B149-8964-AFB9238711CB}" destId="{B865BB31-37A7-7548-9AA8-360171E769F8}" srcOrd="0" destOrd="0" parTransId="{653ECBB8-B61B-9549-B46D-3C4770CD8C6A}" sibTransId="{8FCADA5D-AB5A-0249-85E6-0D80F6024A57}"/>
    <dgm:cxn modelId="{FD2B9FB9-0E55-4CE6-8870-74A0FAB0C370}" type="presOf" srcId="{9577344C-B827-B243-A070-BF32A58B6ED3}" destId="{B667980E-D77F-EC40-B7C6-ED24501CC8E6}" srcOrd="0" destOrd="0" presId="urn:microsoft.com/office/officeart/2005/8/layout/cycle2"/>
    <dgm:cxn modelId="{4EDF7E18-DC29-4D36-8585-323C2CDD0EE7}" type="presOf" srcId="{B865BB31-37A7-7548-9AA8-360171E769F8}" destId="{49B13990-48E7-B247-9441-70F8D3537782}" srcOrd="0" destOrd="0" presId="urn:microsoft.com/office/officeart/2005/8/layout/cycle2"/>
    <dgm:cxn modelId="{99532E79-04CE-46D6-A9DF-D34E4F3AB467}" type="presOf" srcId="{78F29293-DB21-FD46-8073-4D7B20AD86E3}" destId="{D409151D-7629-9F46-B383-5774E301DD6A}" srcOrd="0" destOrd="0" presId="urn:microsoft.com/office/officeart/2005/8/layout/cycle2"/>
    <dgm:cxn modelId="{1F195C48-D28A-4D7A-B0B4-E1565FFB6941}" type="presOf" srcId="{8FCADA5D-AB5A-0249-85E6-0D80F6024A57}" destId="{23B4BB60-FB32-9F41-A2B5-6BCFE17BF95A}" srcOrd="0" destOrd="0" presId="urn:microsoft.com/office/officeart/2005/8/layout/cycle2"/>
    <dgm:cxn modelId="{ACF5A82C-A83B-468D-A127-3B781D26F7B2}" type="presParOf" srcId="{40E772C6-4339-D54D-98FE-D454AC11424D}" destId="{49B13990-48E7-B247-9441-70F8D3537782}" srcOrd="0" destOrd="0" presId="urn:microsoft.com/office/officeart/2005/8/layout/cycle2"/>
    <dgm:cxn modelId="{BF8C9A28-1360-4D70-A740-6D0D01D30177}" type="presParOf" srcId="{40E772C6-4339-D54D-98FE-D454AC11424D}" destId="{23B4BB60-FB32-9F41-A2B5-6BCFE17BF95A}" srcOrd="1" destOrd="0" presId="urn:microsoft.com/office/officeart/2005/8/layout/cycle2"/>
    <dgm:cxn modelId="{386B48B2-B2DF-4023-9148-B87690034DA1}" type="presParOf" srcId="{23B4BB60-FB32-9F41-A2B5-6BCFE17BF95A}" destId="{AF4085DA-1C75-074F-8F1F-24833E27374C}" srcOrd="0" destOrd="0" presId="urn:microsoft.com/office/officeart/2005/8/layout/cycle2"/>
    <dgm:cxn modelId="{D10D9A42-FA65-4567-B14C-8B33A482C510}" type="presParOf" srcId="{40E772C6-4339-D54D-98FE-D454AC11424D}" destId="{E8895022-B8AE-8D4A-B734-6998268DDB21}" srcOrd="2" destOrd="0" presId="urn:microsoft.com/office/officeart/2005/8/layout/cycle2"/>
    <dgm:cxn modelId="{85C7B933-4D0E-477B-BA36-38AE9B1CF5D0}" type="presParOf" srcId="{40E772C6-4339-D54D-98FE-D454AC11424D}" destId="{258BD840-3F44-1D46-8DFC-C3F483B51E03}" srcOrd="3" destOrd="0" presId="urn:microsoft.com/office/officeart/2005/8/layout/cycle2"/>
    <dgm:cxn modelId="{350A8083-376C-4312-B4BF-A258AC52297D}" type="presParOf" srcId="{258BD840-3F44-1D46-8DFC-C3F483B51E03}" destId="{80DD88E5-6C26-1643-8F0F-B5E5639C99EA}" srcOrd="0" destOrd="0" presId="urn:microsoft.com/office/officeart/2005/8/layout/cycle2"/>
    <dgm:cxn modelId="{72B465AC-776A-4D44-A206-BCDD1A85ED46}" type="presParOf" srcId="{40E772C6-4339-D54D-98FE-D454AC11424D}" destId="{F34DDFBA-01CF-B240-BB6A-C53977F5B78A}" srcOrd="4" destOrd="0" presId="urn:microsoft.com/office/officeart/2005/8/layout/cycle2"/>
    <dgm:cxn modelId="{7741F492-6EB0-4BB7-B20D-EC57C79DBC98}" type="presParOf" srcId="{40E772C6-4339-D54D-98FE-D454AC11424D}" destId="{DA7A0148-DC62-3E43-9594-86415630B07D}" srcOrd="5" destOrd="0" presId="urn:microsoft.com/office/officeart/2005/8/layout/cycle2"/>
    <dgm:cxn modelId="{7AFD6219-4F3F-48CB-A992-0E573A182FDA}" type="presParOf" srcId="{DA7A0148-DC62-3E43-9594-86415630B07D}" destId="{E2F1E702-9320-554D-AA8F-6E1156304DDF}" srcOrd="0" destOrd="0" presId="urn:microsoft.com/office/officeart/2005/8/layout/cycle2"/>
    <dgm:cxn modelId="{F2965846-4566-4331-9861-FC85742E5288}" type="presParOf" srcId="{40E772C6-4339-D54D-98FE-D454AC11424D}" destId="{D409151D-7629-9F46-B383-5774E301DD6A}" srcOrd="6" destOrd="0" presId="urn:microsoft.com/office/officeart/2005/8/layout/cycle2"/>
    <dgm:cxn modelId="{95B85858-3716-4805-B13C-34FBA41C53FA}" type="presParOf" srcId="{40E772C6-4339-D54D-98FE-D454AC11424D}" destId="{B667980E-D77F-EC40-B7C6-ED24501CC8E6}" srcOrd="7" destOrd="0" presId="urn:microsoft.com/office/officeart/2005/8/layout/cycle2"/>
    <dgm:cxn modelId="{6E70325F-215F-413D-A99D-BD831E90B93D}" type="presParOf" srcId="{B667980E-D77F-EC40-B7C6-ED24501CC8E6}" destId="{5DE7EE9E-7C46-A449-BF04-0B9DE800640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B8B050-35BC-B149-8964-AFB9238711CB}"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B865BB31-37A7-7548-9AA8-360171E769F8}">
      <dgm:prSet phldrT="[Text]"/>
      <dgm:spPr/>
      <dgm:t>
        <a:bodyPr/>
        <a:lstStyle/>
        <a:p>
          <a:r>
            <a:rPr lang="en-US" dirty="0" smtClean="0"/>
            <a:t>Plan</a:t>
          </a:r>
          <a:endParaRPr lang="en-US" dirty="0"/>
        </a:p>
      </dgm:t>
    </dgm:pt>
    <dgm:pt modelId="{653ECBB8-B61B-9549-B46D-3C4770CD8C6A}" type="parTrans" cxnId="{E42D708B-4DFB-FD44-A84B-3DBBFD39836C}">
      <dgm:prSet/>
      <dgm:spPr/>
      <dgm:t>
        <a:bodyPr/>
        <a:lstStyle/>
        <a:p>
          <a:endParaRPr lang="en-US"/>
        </a:p>
      </dgm:t>
    </dgm:pt>
    <dgm:pt modelId="{8FCADA5D-AB5A-0249-85E6-0D80F6024A57}" type="sibTrans" cxnId="{E42D708B-4DFB-FD44-A84B-3DBBFD39836C}">
      <dgm:prSet/>
      <dgm:spPr/>
      <dgm:t>
        <a:bodyPr/>
        <a:lstStyle/>
        <a:p>
          <a:endParaRPr lang="en-US" dirty="0"/>
        </a:p>
      </dgm:t>
    </dgm:pt>
    <dgm:pt modelId="{C50B0CD3-0552-3C48-8898-6142FAF3C4A8}">
      <dgm:prSet phldrT="[Text]"/>
      <dgm:spPr/>
      <dgm:t>
        <a:bodyPr/>
        <a:lstStyle/>
        <a:p>
          <a:r>
            <a:rPr lang="en-US" dirty="0" smtClean="0"/>
            <a:t>Do</a:t>
          </a:r>
          <a:endParaRPr lang="en-US" dirty="0"/>
        </a:p>
      </dgm:t>
    </dgm:pt>
    <dgm:pt modelId="{B3296E19-7FE0-6049-93CC-A631B35E1753}" type="parTrans" cxnId="{F98A156F-6617-A24A-851A-90C44DC7D1CD}">
      <dgm:prSet/>
      <dgm:spPr/>
      <dgm:t>
        <a:bodyPr/>
        <a:lstStyle/>
        <a:p>
          <a:endParaRPr lang="en-US"/>
        </a:p>
      </dgm:t>
    </dgm:pt>
    <dgm:pt modelId="{B9A0AA2F-8449-5E4E-A1A6-4BCDA6A8271A}" type="sibTrans" cxnId="{F98A156F-6617-A24A-851A-90C44DC7D1CD}">
      <dgm:prSet/>
      <dgm:spPr/>
      <dgm:t>
        <a:bodyPr/>
        <a:lstStyle/>
        <a:p>
          <a:endParaRPr lang="en-US" dirty="0"/>
        </a:p>
      </dgm:t>
    </dgm:pt>
    <dgm:pt modelId="{5BEA5064-D29E-2941-93CE-B2EA49281E4C}">
      <dgm:prSet phldrT="[Text]"/>
      <dgm:spPr/>
      <dgm:t>
        <a:bodyPr/>
        <a:lstStyle/>
        <a:p>
          <a:r>
            <a:rPr lang="en-US" dirty="0" smtClean="0"/>
            <a:t>Study</a:t>
          </a:r>
          <a:endParaRPr lang="en-US" dirty="0"/>
        </a:p>
      </dgm:t>
    </dgm:pt>
    <dgm:pt modelId="{AE250CF2-36EE-B44C-83F6-5A29097F7BA1}" type="parTrans" cxnId="{B9F56FAF-3685-664F-9E0D-FFE7D8BAC8FD}">
      <dgm:prSet/>
      <dgm:spPr/>
      <dgm:t>
        <a:bodyPr/>
        <a:lstStyle/>
        <a:p>
          <a:endParaRPr lang="en-US"/>
        </a:p>
      </dgm:t>
    </dgm:pt>
    <dgm:pt modelId="{5FEA6BE8-847E-CE40-87E3-D1B0321BCEF0}" type="sibTrans" cxnId="{B9F56FAF-3685-664F-9E0D-FFE7D8BAC8FD}">
      <dgm:prSet/>
      <dgm:spPr/>
      <dgm:t>
        <a:bodyPr/>
        <a:lstStyle/>
        <a:p>
          <a:endParaRPr lang="en-US" dirty="0"/>
        </a:p>
      </dgm:t>
    </dgm:pt>
    <dgm:pt modelId="{78F29293-DB21-FD46-8073-4D7B20AD86E3}">
      <dgm:prSet phldrT="[Text]"/>
      <dgm:spPr/>
      <dgm:t>
        <a:bodyPr/>
        <a:lstStyle/>
        <a:p>
          <a:r>
            <a:rPr lang="en-US" dirty="0" smtClean="0"/>
            <a:t>Act</a:t>
          </a:r>
          <a:endParaRPr lang="en-US" dirty="0"/>
        </a:p>
      </dgm:t>
    </dgm:pt>
    <dgm:pt modelId="{71BC92E6-3099-624F-870B-0FC30408AD51}" type="parTrans" cxnId="{6B977FA7-30B3-CA48-89E8-D3FCC9CB4A5A}">
      <dgm:prSet/>
      <dgm:spPr/>
      <dgm:t>
        <a:bodyPr/>
        <a:lstStyle/>
        <a:p>
          <a:endParaRPr lang="en-US"/>
        </a:p>
      </dgm:t>
    </dgm:pt>
    <dgm:pt modelId="{9577344C-B827-B243-A070-BF32A58B6ED3}" type="sibTrans" cxnId="{6B977FA7-30B3-CA48-89E8-D3FCC9CB4A5A}">
      <dgm:prSet/>
      <dgm:spPr/>
      <dgm:t>
        <a:bodyPr/>
        <a:lstStyle/>
        <a:p>
          <a:endParaRPr lang="en-US" dirty="0"/>
        </a:p>
      </dgm:t>
    </dgm:pt>
    <dgm:pt modelId="{40E772C6-4339-D54D-98FE-D454AC11424D}" type="pres">
      <dgm:prSet presAssocID="{EDB8B050-35BC-B149-8964-AFB9238711CB}" presName="cycle" presStyleCnt="0">
        <dgm:presLayoutVars>
          <dgm:dir/>
          <dgm:resizeHandles val="exact"/>
        </dgm:presLayoutVars>
      </dgm:prSet>
      <dgm:spPr/>
      <dgm:t>
        <a:bodyPr/>
        <a:lstStyle/>
        <a:p>
          <a:endParaRPr lang="en-US"/>
        </a:p>
      </dgm:t>
    </dgm:pt>
    <dgm:pt modelId="{49B13990-48E7-B247-9441-70F8D3537782}" type="pres">
      <dgm:prSet presAssocID="{B865BB31-37A7-7548-9AA8-360171E769F8}" presName="node" presStyleLbl="node1" presStyleIdx="0" presStyleCnt="4">
        <dgm:presLayoutVars>
          <dgm:bulletEnabled val="1"/>
        </dgm:presLayoutVars>
      </dgm:prSet>
      <dgm:spPr/>
      <dgm:t>
        <a:bodyPr/>
        <a:lstStyle/>
        <a:p>
          <a:endParaRPr lang="en-US"/>
        </a:p>
      </dgm:t>
    </dgm:pt>
    <dgm:pt modelId="{23B4BB60-FB32-9F41-A2B5-6BCFE17BF95A}" type="pres">
      <dgm:prSet presAssocID="{8FCADA5D-AB5A-0249-85E6-0D80F6024A57}" presName="sibTrans" presStyleLbl="sibTrans2D1" presStyleIdx="0" presStyleCnt="4"/>
      <dgm:spPr/>
      <dgm:t>
        <a:bodyPr/>
        <a:lstStyle/>
        <a:p>
          <a:endParaRPr lang="en-US"/>
        </a:p>
      </dgm:t>
    </dgm:pt>
    <dgm:pt modelId="{AF4085DA-1C75-074F-8F1F-24833E27374C}" type="pres">
      <dgm:prSet presAssocID="{8FCADA5D-AB5A-0249-85E6-0D80F6024A57}" presName="connectorText" presStyleLbl="sibTrans2D1" presStyleIdx="0" presStyleCnt="4"/>
      <dgm:spPr/>
      <dgm:t>
        <a:bodyPr/>
        <a:lstStyle/>
        <a:p>
          <a:endParaRPr lang="en-US"/>
        </a:p>
      </dgm:t>
    </dgm:pt>
    <dgm:pt modelId="{E8895022-B8AE-8D4A-B734-6998268DDB21}" type="pres">
      <dgm:prSet presAssocID="{C50B0CD3-0552-3C48-8898-6142FAF3C4A8}" presName="node" presStyleLbl="node1" presStyleIdx="1" presStyleCnt="4">
        <dgm:presLayoutVars>
          <dgm:bulletEnabled val="1"/>
        </dgm:presLayoutVars>
      </dgm:prSet>
      <dgm:spPr/>
      <dgm:t>
        <a:bodyPr/>
        <a:lstStyle/>
        <a:p>
          <a:endParaRPr lang="en-US"/>
        </a:p>
      </dgm:t>
    </dgm:pt>
    <dgm:pt modelId="{258BD840-3F44-1D46-8DFC-C3F483B51E03}" type="pres">
      <dgm:prSet presAssocID="{B9A0AA2F-8449-5E4E-A1A6-4BCDA6A8271A}" presName="sibTrans" presStyleLbl="sibTrans2D1" presStyleIdx="1" presStyleCnt="4"/>
      <dgm:spPr/>
      <dgm:t>
        <a:bodyPr/>
        <a:lstStyle/>
        <a:p>
          <a:endParaRPr lang="en-US"/>
        </a:p>
      </dgm:t>
    </dgm:pt>
    <dgm:pt modelId="{80DD88E5-6C26-1643-8F0F-B5E5639C99EA}" type="pres">
      <dgm:prSet presAssocID="{B9A0AA2F-8449-5E4E-A1A6-4BCDA6A8271A}" presName="connectorText" presStyleLbl="sibTrans2D1" presStyleIdx="1" presStyleCnt="4"/>
      <dgm:spPr/>
      <dgm:t>
        <a:bodyPr/>
        <a:lstStyle/>
        <a:p>
          <a:endParaRPr lang="en-US"/>
        </a:p>
      </dgm:t>
    </dgm:pt>
    <dgm:pt modelId="{F34DDFBA-01CF-B240-BB6A-C53977F5B78A}" type="pres">
      <dgm:prSet presAssocID="{5BEA5064-D29E-2941-93CE-B2EA49281E4C}" presName="node" presStyleLbl="node1" presStyleIdx="2" presStyleCnt="4">
        <dgm:presLayoutVars>
          <dgm:bulletEnabled val="1"/>
        </dgm:presLayoutVars>
      </dgm:prSet>
      <dgm:spPr/>
      <dgm:t>
        <a:bodyPr/>
        <a:lstStyle/>
        <a:p>
          <a:endParaRPr lang="en-US"/>
        </a:p>
      </dgm:t>
    </dgm:pt>
    <dgm:pt modelId="{DA7A0148-DC62-3E43-9594-86415630B07D}" type="pres">
      <dgm:prSet presAssocID="{5FEA6BE8-847E-CE40-87E3-D1B0321BCEF0}" presName="sibTrans" presStyleLbl="sibTrans2D1" presStyleIdx="2" presStyleCnt="4"/>
      <dgm:spPr/>
      <dgm:t>
        <a:bodyPr/>
        <a:lstStyle/>
        <a:p>
          <a:endParaRPr lang="en-US"/>
        </a:p>
      </dgm:t>
    </dgm:pt>
    <dgm:pt modelId="{E2F1E702-9320-554D-AA8F-6E1156304DDF}" type="pres">
      <dgm:prSet presAssocID="{5FEA6BE8-847E-CE40-87E3-D1B0321BCEF0}" presName="connectorText" presStyleLbl="sibTrans2D1" presStyleIdx="2" presStyleCnt="4"/>
      <dgm:spPr/>
      <dgm:t>
        <a:bodyPr/>
        <a:lstStyle/>
        <a:p>
          <a:endParaRPr lang="en-US"/>
        </a:p>
      </dgm:t>
    </dgm:pt>
    <dgm:pt modelId="{D409151D-7629-9F46-B383-5774E301DD6A}" type="pres">
      <dgm:prSet presAssocID="{78F29293-DB21-FD46-8073-4D7B20AD86E3}" presName="node" presStyleLbl="node1" presStyleIdx="3" presStyleCnt="4">
        <dgm:presLayoutVars>
          <dgm:bulletEnabled val="1"/>
        </dgm:presLayoutVars>
      </dgm:prSet>
      <dgm:spPr/>
      <dgm:t>
        <a:bodyPr/>
        <a:lstStyle/>
        <a:p>
          <a:endParaRPr lang="en-US"/>
        </a:p>
      </dgm:t>
    </dgm:pt>
    <dgm:pt modelId="{B667980E-D77F-EC40-B7C6-ED24501CC8E6}" type="pres">
      <dgm:prSet presAssocID="{9577344C-B827-B243-A070-BF32A58B6ED3}" presName="sibTrans" presStyleLbl="sibTrans2D1" presStyleIdx="3" presStyleCnt="4"/>
      <dgm:spPr/>
      <dgm:t>
        <a:bodyPr/>
        <a:lstStyle/>
        <a:p>
          <a:endParaRPr lang="en-US"/>
        </a:p>
      </dgm:t>
    </dgm:pt>
    <dgm:pt modelId="{5DE7EE9E-7C46-A449-BF04-0B9DE800640F}" type="pres">
      <dgm:prSet presAssocID="{9577344C-B827-B243-A070-BF32A58B6ED3}" presName="connectorText" presStyleLbl="sibTrans2D1" presStyleIdx="3" presStyleCnt="4"/>
      <dgm:spPr/>
      <dgm:t>
        <a:bodyPr/>
        <a:lstStyle/>
        <a:p>
          <a:endParaRPr lang="en-US"/>
        </a:p>
      </dgm:t>
    </dgm:pt>
  </dgm:ptLst>
  <dgm:cxnLst>
    <dgm:cxn modelId="{11B42404-CD4C-4877-AD05-3AF18E14F276}" type="presOf" srcId="{8FCADA5D-AB5A-0249-85E6-0D80F6024A57}" destId="{23B4BB60-FB32-9F41-A2B5-6BCFE17BF95A}" srcOrd="0" destOrd="0" presId="urn:microsoft.com/office/officeart/2005/8/layout/cycle2"/>
    <dgm:cxn modelId="{E3250253-091B-42CE-9A92-BCD55645CB4C}" type="presOf" srcId="{B9A0AA2F-8449-5E4E-A1A6-4BCDA6A8271A}" destId="{80DD88E5-6C26-1643-8F0F-B5E5639C99EA}" srcOrd="1" destOrd="0" presId="urn:microsoft.com/office/officeart/2005/8/layout/cycle2"/>
    <dgm:cxn modelId="{6B977FA7-30B3-CA48-89E8-D3FCC9CB4A5A}" srcId="{EDB8B050-35BC-B149-8964-AFB9238711CB}" destId="{78F29293-DB21-FD46-8073-4D7B20AD86E3}" srcOrd="3" destOrd="0" parTransId="{71BC92E6-3099-624F-870B-0FC30408AD51}" sibTransId="{9577344C-B827-B243-A070-BF32A58B6ED3}"/>
    <dgm:cxn modelId="{F98A156F-6617-A24A-851A-90C44DC7D1CD}" srcId="{EDB8B050-35BC-B149-8964-AFB9238711CB}" destId="{C50B0CD3-0552-3C48-8898-6142FAF3C4A8}" srcOrd="1" destOrd="0" parTransId="{B3296E19-7FE0-6049-93CC-A631B35E1753}" sibTransId="{B9A0AA2F-8449-5E4E-A1A6-4BCDA6A8271A}"/>
    <dgm:cxn modelId="{1899711A-A8FE-4D9A-8240-E0DAADE3247D}" type="presOf" srcId="{5FEA6BE8-847E-CE40-87E3-D1B0321BCEF0}" destId="{DA7A0148-DC62-3E43-9594-86415630B07D}" srcOrd="0" destOrd="0" presId="urn:microsoft.com/office/officeart/2005/8/layout/cycle2"/>
    <dgm:cxn modelId="{A1504E0D-D977-4B16-8E3B-BAA7EACE7AA7}" type="presOf" srcId="{9577344C-B827-B243-A070-BF32A58B6ED3}" destId="{5DE7EE9E-7C46-A449-BF04-0B9DE800640F}" srcOrd="1" destOrd="0" presId="urn:microsoft.com/office/officeart/2005/8/layout/cycle2"/>
    <dgm:cxn modelId="{6F4551B4-418E-4A33-9591-BC55FF8B08CF}" type="presOf" srcId="{B865BB31-37A7-7548-9AA8-360171E769F8}" destId="{49B13990-48E7-B247-9441-70F8D3537782}" srcOrd="0" destOrd="0" presId="urn:microsoft.com/office/officeart/2005/8/layout/cycle2"/>
    <dgm:cxn modelId="{EE3D5C5C-DEDC-40F8-AB1D-2CADBC64DD84}" type="presOf" srcId="{8FCADA5D-AB5A-0249-85E6-0D80F6024A57}" destId="{AF4085DA-1C75-074F-8F1F-24833E27374C}" srcOrd="1" destOrd="0" presId="urn:microsoft.com/office/officeart/2005/8/layout/cycle2"/>
    <dgm:cxn modelId="{B46B5928-4706-466F-BDFC-7AE8E636F808}" type="presOf" srcId="{5BEA5064-D29E-2941-93CE-B2EA49281E4C}" destId="{F34DDFBA-01CF-B240-BB6A-C53977F5B78A}" srcOrd="0" destOrd="0" presId="urn:microsoft.com/office/officeart/2005/8/layout/cycle2"/>
    <dgm:cxn modelId="{B9F56FAF-3685-664F-9E0D-FFE7D8BAC8FD}" srcId="{EDB8B050-35BC-B149-8964-AFB9238711CB}" destId="{5BEA5064-D29E-2941-93CE-B2EA49281E4C}" srcOrd="2" destOrd="0" parTransId="{AE250CF2-36EE-B44C-83F6-5A29097F7BA1}" sibTransId="{5FEA6BE8-847E-CE40-87E3-D1B0321BCEF0}"/>
    <dgm:cxn modelId="{EADF346E-79AE-45C1-BD3E-F33BBD163AAA}" type="presOf" srcId="{5FEA6BE8-847E-CE40-87E3-D1B0321BCEF0}" destId="{E2F1E702-9320-554D-AA8F-6E1156304DDF}" srcOrd="1" destOrd="0" presId="urn:microsoft.com/office/officeart/2005/8/layout/cycle2"/>
    <dgm:cxn modelId="{95908D8C-04EE-4969-B589-A77B53651043}" type="presOf" srcId="{C50B0CD3-0552-3C48-8898-6142FAF3C4A8}" destId="{E8895022-B8AE-8D4A-B734-6998268DDB21}" srcOrd="0" destOrd="0" presId="urn:microsoft.com/office/officeart/2005/8/layout/cycle2"/>
    <dgm:cxn modelId="{9998C784-350A-436A-BCA5-C9D6D4144E7C}" type="presOf" srcId="{78F29293-DB21-FD46-8073-4D7B20AD86E3}" destId="{D409151D-7629-9F46-B383-5774E301DD6A}" srcOrd="0" destOrd="0" presId="urn:microsoft.com/office/officeart/2005/8/layout/cycle2"/>
    <dgm:cxn modelId="{5933AE6D-C62C-44BF-B5D7-0DAF590E9509}" type="presOf" srcId="{9577344C-B827-B243-A070-BF32A58B6ED3}" destId="{B667980E-D77F-EC40-B7C6-ED24501CC8E6}" srcOrd="0" destOrd="0" presId="urn:microsoft.com/office/officeart/2005/8/layout/cycle2"/>
    <dgm:cxn modelId="{E42D708B-4DFB-FD44-A84B-3DBBFD39836C}" srcId="{EDB8B050-35BC-B149-8964-AFB9238711CB}" destId="{B865BB31-37A7-7548-9AA8-360171E769F8}" srcOrd="0" destOrd="0" parTransId="{653ECBB8-B61B-9549-B46D-3C4770CD8C6A}" sibTransId="{8FCADA5D-AB5A-0249-85E6-0D80F6024A57}"/>
    <dgm:cxn modelId="{0080962D-09F6-4030-A110-0D5E7FF1C54B}" type="presOf" srcId="{EDB8B050-35BC-B149-8964-AFB9238711CB}" destId="{40E772C6-4339-D54D-98FE-D454AC11424D}" srcOrd="0" destOrd="0" presId="urn:microsoft.com/office/officeart/2005/8/layout/cycle2"/>
    <dgm:cxn modelId="{240D69BB-B33A-47FC-BC5A-3C00D1DA6D93}" type="presOf" srcId="{B9A0AA2F-8449-5E4E-A1A6-4BCDA6A8271A}" destId="{258BD840-3F44-1D46-8DFC-C3F483B51E03}" srcOrd="0" destOrd="0" presId="urn:microsoft.com/office/officeart/2005/8/layout/cycle2"/>
    <dgm:cxn modelId="{1DA976F5-4CB6-448F-B1A4-6BCE6A897595}" type="presParOf" srcId="{40E772C6-4339-D54D-98FE-D454AC11424D}" destId="{49B13990-48E7-B247-9441-70F8D3537782}" srcOrd="0" destOrd="0" presId="urn:microsoft.com/office/officeart/2005/8/layout/cycle2"/>
    <dgm:cxn modelId="{61284D02-A595-42DD-9584-9C4315919B3D}" type="presParOf" srcId="{40E772C6-4339-D54D-98FE-D454AC11424D}" destId="{23B4BB60-FB32-9F41-A2B5-6BCFE17BF95A}" srcOrd="1" destOrd="0" presId="urn:microsoft.com/office/officeart/2005/8/layout/cycle2"/>
    <dgm:cxn modelId="{94E1B4AE-0C37-4B53-B6B3-7CC8839131E3}" type="presParOf" srcId="{23B4BB60-FB32-9F41-A2B5-6BCFE17BF95A}" destId="{AF4085DA-1C75-074F-8F1F-24833E27374C}" srcOrd="0" destOrd="0" presId="urn:microsoft.com/office/officeart/2005/8/layout/cycle2"/>
    <dgm:cxn modelId="{2FCED116-B6A2-458B-BD5A-DF5EC37006F2}" type="presParOf" srcId="{40E772C6-4339-D54D-98FE-D454AC11424D}" destId="{E8895022-B8AE-8D4A-B734-6998268DDB21}" srcOrd="2" destOrd="0" presId="urn:microsoft.com/office/officeart/2005/8/layout/cycle2"/>
    <dgm:cxn modelId="{274116F5-6BFC-4F88-874D-0BF8D7EE74B2}" type="presParOf" srcId="{40E772C6-4339-D54D-98FE-D454AC11424D}" destId="{258BD840-3F44-1D46-8DFC-C3F483B51E03}" srcOrd="3" destOrd="0" presId="urn:microsoft.com/office/officeart/2005/8/layout/cycle2"/>
    <dgm:cxn modelId="{B71C3369-ECFD-4361-A3F4-D1A6F24190B4}" type="presParOf" srcId="{258BD840-3F44-1D46-8DFC-C3F483B51E03}" destId="{80DD88E5-6C26-1643-8F0F-B5E5639C99EA}" srcOrd="0" destOrd="0" presId="urn:microsoft.com/office/officeart/2005/8/layout/cycle2"/>
    <dgm:cxn modelId="{799EDA51-2BD2-4BC9-ACB1-02A229A13438}" type="presParOf" srcId="{40E772C6-4339-D54D-98FE-D454AC11424D}" destId="{F34DDFBA-01CF-B240-BB6A-C53977F5B78A}" srcOrd="4" destOrd="0" presId="urn:microsoft.com/office/officeart/2005/8/layout/cycle2"/>
    <dgm:cxn modelId="{74B8F41C-05E0-4AE3-BA8A-E476112F5F90}" type="presParOf" srcId="{40E772C6-4339-D54D-98FE-D454AC11424D}" destId="{DA7A0148-DC62-3E43-9594-86415630B07D}" srcOrd="5" destOrd="0" presId="urn:microsoft.com/office/officeart/2005/8/layout/cycle2"/>
    <dgm:cxn modelId="{C55CFCFC-5D40-4D1E-BCF8-BEDF2C320ED3}" type="presParOf" srcId="{DA7A0148-DC62-3E43-9594-86415630B07D}" destId="{E2F1E702-9320-554D-AA8F-6E1156304DDF}" srcOrd="0" destOrd="0" presId="urn:microsoft.com/office/officeart/2005/8/layout/cycle2"/>
    <dgm:cxn modelId="{8F9E33AF-B1F4-4B26-8DCC-7A46FCB1448F}" type="presParOf" srcId="{40E772C6-4339-D54D-98FE-D454AC11424D}" destId="{D409151D-7629-9F46-B383-5774E301DD6A}" srcOrd="6" destOrd="0" presId="urn:microsoft.com/office/officeart/2005/8/layout/cycle2"/>
    <dgm:cxn modelId="{8F393F9D-5E71-49E8-8EA7-3A9E50D0CE5D}" type="presParOf" srcId="{40E772C6-4339-D54D-98FE-D454AC11424D}" destId="{B667980E-D77F-EC40-B7C6-ED24501CC8E6}" srcOrd="7" destOrd="0" presId="urn:microsoft.com/office/officeart/2005/8/layout/cycle2"/>
    <dgm:cxn modelId="{FE60BFB1-1A94-4400-B9E0-AEE191F22D20}" type="presParOf" srcId="{B667980E-D77F-EC40-B7C6-ED24501CC8E6}" destId="{5DE7EE9E-7C46-A449-BF04-0B9DE800640F}"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B8B050-35BC-B149-8964-AFB9238711CB}"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B865BB31-37A7-7548-9AA8-360171E769F8}">
      <dgm:prSet phldrT="[Text]"/>
      <dgm:spPr/>
      <dgm:t>
        <a:bodyPr/>
        <a:lstStyle/>
        <a:p>
          <a:r>
            <a:rPr lang="en-US" dirty="0" smtClean="0"/>
            <a:t>Plan</a:t>
          </a:r>
          <a:endParaRPr lang="en-US" dirty="0"/>
        </a:p>
      </dgm:t>
    </dgm:pt>
    <dgm:pt modelId="{653ECBB8-B61B-9549-B46D-3C4770CD8C6A}" type="parTrans" cxnId="{E42D708B-4DFB-FD44-A84B-3DBBFD39836C}">
      <dgm:prSet/>
      <dgm:spPr/>
      <dgm:t>
        <a:bodyPr/>
        <a:lstStyle/>
        <a:p>
          <a:endParaRPr lang="en-US"/>
        </a:p>
      </dgm:t>
    </dgm:pt>
    <dgm:pt modelId="{8FCADA5D-AB5A-0249-85E6-0D80F6024A57}" type="sibTrans" cxnId="{E42D708B-4DFB-FD44-A84B-3DBBFD39836C}">
      <dgm:prSet/>
      <dgm:spPr/>
      <dgm:t>
        <a:bodyPr/>
        <a:lstStyle/>
        <a:p>
          <a:endParaRPr lang="en-US" dirty="0"/>
        </a:p>
      </dgm:t>
    </dgm:pt>
    <dgm:pt modelId="{C50B0CD3-0552-3C48-8898-6142FAF3C4A8}">
      <dgm:prSet phldrT="[Text]"/>
      <dgm:spPr/>
      <dgm:t>
        <a:bodyPr/>
        <a:lstStyle/>
        <a:p>
          <a:r>
            <a:rPr lang="en-US" dirty="0" smtClean="0"/>
            <a:t>Do</a:t>
          </a:r>
          <a:endParaRPr lang="en-US" dirty="0"/>
        </a:p>
      </dgm:t>
    </dgm:pt>
    <dgm:pt modelId="{B3296E19-7FE0-6049-93CC-A631B35E1753}" type="parTrans" cxnId="{F98A156F-6617-A24A-851A-90C44DC7D1CD}">
      <dgm:prSet/>
      <dgm:spPr/>
      <dgm:t>
        <a:bodyPr/>
        <a:lstStyle/>
        <a:p>
          <a:endParaRPr lang="en-US"/>
        </a:p>
      </dgm:t>
    </dgm:pt>
    <dgm:pt modelId="{B9A0AA2F-8449-5E4E-A1A6-4BCDA6A8271A}" type="sibTrans" cxnId="{F98A156F-6617-A24A-851A-90C44DC7D1CD}">
      <dgm:prSet/>
      <dgm:spPr/>
      <dgm:t>
        <a:bodyPr/>
        <a:lstStyle/>
        <a:p>
          <a:endParaRPr lang="en-US" dirty="0"/>
        </a:p>
      </dgm:t>
    </dgm:pt>
    <dgm:pt modelId="{5BEA5064-D29E-2941-93CE-B2EA49281E4C}">
      <dgm:prSet phldrT="[Text]"/>
      <dgm:spPr/>
      <dgm:t>
        <a:bodyPr/>
        <a:lstStyle/>
        <a:p>
          <a:r>
            <a:rPr lang="en-US" dirty="0" smtClean="0"/>
            <a:t>Study</a:t>
          </a:r>
          <a:endParaRPr lang="en-US" dirty="0"/>
        </a:p>
      </dgm:t>
    </dgm:pt>
    <dgm:pt modelId="{AE250CF2-36EE-B44C-83F6-5A29097F7BA1}" type="parTrans" cxnId="{B9F56FAF-3685-664F-9E0D-FFE7D8BAC8FD}">
      <dgm:prSet/>
      <dgm:spPr/>
      <dgm:t>
        <a:bodyPr/>
        <a:lstStyle/>
        <a:p>
          <a:endParaRPr lang="en-US"/>
        </a:p>
      </dgm:t>
    </dgm:pt>
    <dgm:pt modelId="{5FEA6BE8-847E-CE40-87E3-D1B0321BCEF0}" type="sibTrans" cxnId="{B9F56FAF-3685-664F-9E0D-FFE7D8BAC8FD}">
      <dgm:prSet/>
      <dgm:spPr/>
      <dgm:t>
        <a:bodyPr/>
        <a:lstStyle/>
        <a:p>
          <a:endParaRPr lang="en-US" dirty="0"/>
        </a:p>
      </dgm:t>
    </dgm:pt>
    <dgm:pt modelId="{78F29293-DB21-FD46-8073-4D7B20AD86E3}">
      <dgm:prSet phldrT="[Text]"/>
      <dgm:spPr/>
      <dgm:t>
        <a:bodyPr/>
        <a:lstStyle/>
        <a:p>
          <a:r>
            <a:rPr lang="en-US" dirty="0" smtClean="0"/>
            <a:t>Act</a:t>
          </a:r>
          <a:endParaRPr lang="en-US" dirty="0"/>
        </a:p>
      </dgm:t>
    </dgm:pt>
    <dgm:pt modelId="{71BC92E6-3099-624F-870B-0FC30408AD51}" type="parTrans" cxnId="{6B977FA7-30B3-CA48-89E8-D3FCC9CB4A5A}">
      <dgm:prSet/>
      <dgm:spPr/>
      <dgm:t>
        <a:bodyPr/>
        <a:lstStyle/>
        <a:p>
          <a:endParaRPr lang="en-US"/>
        </a:p>
      </dgm:t>
    </dgm:pt>
    <dgm:pt modelId="{9577344C-B827-B243-A070-BF32A58B6ED3}" type="sibTrans" cxnId="{6B977FA7-30B3-CA48-89E8-D3FCC9CB4A5A}">
      <dgm:prSet/>
      <dgm:spPr/>
      <dgm:t>
        <a:bodyPr/>
        <a:lstStyle/>
        <a:p>
          <a:endParaRPr lang="en-US" dirty="0"/>
        </a:p>
      </dgm:t>
    </dgm:pt>
    <dgm:pt modelId="{40E772C6-4339-D54D-98FE-D454AC11424D}" type="pres">
      <dgm:prSet presAssocID="{EDB8B050-35BC-B149-8964-AFB9238711CB}" presName="cycle" presStyleCnt="0">
        <dgm:presLayoutVars>
          <dgm:dir/>
          <dgm:resizeHandles val="exact"/>
        </dgm:presLayoutVars>
      </dgm:prSet>
      <dgm:spPr/>
      <dgm:t>
        <a:bodyPr/>
        <a:lstStyle/>
        <a:p>
          <a:endParaRPr lang="en-US"/>
        </a:p>
      </dgm:t>
    </dgm:pt>
    <dgm:pt modelId="{49B13990-48E7-B247-9441-70F8D3537782}" type="pres">
      <dgm:prSet presAssocID="{B865BB31-37A7-7548-9AA8-360171E769F8}" presName="node" presStyleLbl="node1" presStyleIdx="0" presStyleCnt="4">
        <dgm:presLayoutVars>
          <dgm:bulletEnabled val="1"/>
        </dgm:presLayoutVars>
      </dgm:prSet>
      <dgm:spPr/>
      <dgm:t>
        <a:bodyPr/>
        <a:lstStyle/>
        <a:p>
          <a:endParaRPr lang="en-US"/>
        </a:p>
      </dgm:t>
    </dgm:pt>
    <dgm:pt modelId="{23B4BB60-FB32-9F41-A2B5-6BCFE17BF95A}" type="pres">
      <dgm:prSet presAssocID="{8FCADA5D-AB5A-0249-85E6-0D80F6024A57}" presName="sibTrans" presStyleLbl="sibTrans2D1" presStyleIdx="0" presStyleCnt="4"/>
      <dgm:spPr/>
      <dgm:t>
        <a:bodyPr/>
        <a:lstStyle/>
        <a:p>
          <a:endParaRPr lang="en-US"/>
        </a:p>
      </dgm:t>
    </dgm:pt>
    <dgm:pt modelId="{AF4085DA-1C75-074F-8F1F-24833E27374C}" type="pres">
      <dgm:prSet presAssocID="{8FCADA5D-AB5A-0249-85E6-0D80F6024A57}" presName="connectorText" presStyleLbl="sibTrans2D1" presStyleIdx="0" presStyleCnt="4"/>
      <dgm:spPr/>
      <dgm:t>
        <a:bodyPr/>
        <a:lstStyle/>
        <a:p>
          <a:endParaRPr lang="en-US"/>
        </a:p>
      </dgm:t>
    </dgm:pt>
    <dgm:pt modelId="{E8895022-B8AE-8D4A-B734-6998268DDB21}" type="pres">
      <dgm:prSet presAssocID="{C50B0CD3-0552-3C48-8898-6142FAF3C4A8}" presName="node" presStyleLbl="node1" presStyleIdx="1" presStyleCnt="4">
        <dgm:presLayoutVars>
          <dgm:bulletEnabled val="1"/>
        </dgm:presLayoutVars>
      </dgm:prSet>
      <dgm:spPr/>
      <dgm:t>
        <a:bodyPr/>
        <a:lstStyle/>
        <a:p>
          <a:endParaRPr lang="en-US"/>
        </a:p>
      </dgm:t>
    </dgm:pt>
    <dgm:pt modelId="{258BD840-3F44-1D46-8DFC-C3F483B51E03}" type="pres">
      <dgm:prSet presAssocID="{B9A0AA2F-8449-5E4E-A1A6-4BCDA6A8271A}" presName="sibTrans" presStyleLbl="sibTrans2D1" presStyleIdx="1" presStyleCnt="4"/>
      <dgm:spPr/>
      <dgm:t>
        <a:bodyPr/>
        <a:lstStyle/>
        <a:p>
          <a:endParaRPr lang="en-US"/>
        </a:p>
      </dgm:t>
    </dgm:pt>
    <dgm:pt modelId="{80DD88E5-6C26-1643-8F0F-B5E5639C99EA}" type="pres">
      <dgm:prSet presAssocID="{B9A0AA2F-8449-5E4E-A1A6-4BCDA6A8271A}" presName="connectorText" presStyleLbl="sibTrans2D1" presStyleIdx="1" presStyleCnt="4"/>
      <dgm:spPr/>
      <dgm:t>
        <a:bodyPr/>
        <a:lstStyle/>
        <a:p>
          <a:endParaRPr lang="en-US"/>
        </a:p>
      </dgm:t>
    </dgm:pt>
    <dgm:pt modelId="{F34DDFBA-01CF-B240-BB6A-C53977F5B78A}" type="pres">
      <dgm:prSet presAssocID="{5BEA5064-D29E-2941-93CE-B2EA49281E4C}" presName="node" presStyleLbl="node1" presStyleIdx="2" presStyleCnt="4">
        <dgm:presLayoutVars>
          <dgm:bulletEnabled val="1"/>
        </dgm:presLayoutVars>
      </dgm:prSet>
      <dgm:spPr/>
      <dgm:t>
        <a:bodyPr/>
        <a:lstStyle/>
        <a:p>
          <a:endParaRPr lang="en-US"/>
        </a:p>
      </dgm:t>
    </dgm:pt>
    <dgm:pt modelId="{DA7A0148-DC62-3E43-9594-86415630B07D}" type="pres">
      <dgm:prSet presAssocID="{5FEA6BE8-847E-CE40-87E3-D1B0321BCEF0}" presName="sibTrans" presStyleLbl="sibTrans2D1" presStyleIdx="2" presStyleCnt="4"/>
      <dgm:spPr/>
      <dgm:t>
        <a:bodyPr/>
        <a:lstStyle/>
        <a:p>
          <a:endParaRPr lang="en-US"/>
        </a:p>
      </dgm:t>
    </dgm:pt>
    <dgm:pt modelId="{E2F1E702-9320-554D-AA8F-6E1156304DDF}" type="pres">
      <dgm:prSet presAssocID="{5FEA6BE8-847E-CE40-87E3-D1B0321BCEF0}" presName="connectorText" presStyleLbl="sibTrans2D1" presStyleIdx="2" presStyleCnt="4"/>
      <dgm:spPr/>
      <dgm:t>
        <a:bodyPr/>
        <a:lstStyle/>
        <a:p>
          <a:endParaRPr lang="en-US"/>
        </a:p>
      </dgm:t>
    </dgm:pt>
    <dgm:pt modelId="{D409151D-7629-9F46-B383-5774E301DD6A}" type="pres">
      <dgm:prSet presAssocID="{78F29293-DB21-FD46-8073-4D7B20AD86E3}" presName="node" presStyleLbl="node1" presStyleIdx="3" presStyleCnt="4">
        <dgm:presLayoutVars>
          <dgm:bulletEnabled val="1"/>
        </dgm:presLayoutVars>
      </dgm:prSet>
      <dgm:spPr/>
      <dgm:t>
        <a:bodyPr/>
        <a:lstStyle/>
        <a:p>
          <a:endParaRPr lang="en-US"/>
        </a:p>
      </dgm:t>
    </dgm:pt>
    <dgm:pt modelId="{B667980E-D77F-EC40-B7C6-ED24501CC8E6}" type="pres">
      <dgm:prSet presAssocID="{9577344C-B827-B243-A070-BF32A58B6ED3}" presName="sibTrans" presStyleLbl="sibTrans2D1" presStyleIdx="3" presStyleCnt="4"/>
      <dgm:spPr/>
      <dgm:t>
        <a:bodyPr/>
        <a:lstStyle/>
        <a:p>
          <a:endParaRPr lang="en-US"/>
        </a:p>
      </dgm:t>
    </dgm:pt>
    <dgm:pt modelId="{5DE7EE9E-7C46-A449-BF04-0B9DE800640F}" type="pres">
      <dgm:prSet presAssocID="{9577344C-B827-B243-A070-BF32A58B6ED3}" presName="connectorText" presStyleLbl="sibTrans2D1" presStyleIdx="3" presStyleCnt="4"/>
      <dgm:spPr/>
      <dgm:t>
        <a:bodyPr/>
        <a:lstStyle/>
        <a:p>
          <a:endParaRPr lang="en-US"/>
        </a:p>
      </dgm:t>
    </dgm:pt>
  </dgm:ptLst>
  <dgm:cxnLst>
    <dgm:cxn modelId="{820055B2-D4D7-452D-B285-F95346EF2934}" type="presOf" srcId="{C50B0CD3-0552-3C48-8898-6142FAF3C4A8}" destId="{E8895022-B8AE-8D4A-B734-6998268DDB21}" srcOrd="0" destOrd="0" presId="urn:microsoft.com/office/officeart/2005/8/layout/cycle2"/>
    <dgm:cxn modelId="{EBF82DFA-4D53-463C-8D5F-A4E7A3536EE6}" type="presOf" srcId="{5FEA6BE8-847E-CE40-87E3-D1B0321BCEF0}" destId="{E2F1E702-9320-554D-AA8F-6E1156304DDF}" srcOrd="1" destOrd="0" presId="urn:microsoft.com/office/officeart/2005/8/layout/cycle2"/>
    <dgm:cxn modelId="{6B977FA7-30B3-CA48-89E8-D3FCC9CB4A5A}" srcId="{EDB8B050-35BC-B149-8964-AFB9238711CB}" destId="{78F29293-DB21-FD46-8073-4D7B20AD86E3}" srcOrd="3" destOrd="0" parTransId="{71BC92E6-3099-624F-870B-0FC30408AD51}" sibTransId="{9577344C-B827-B243-A070-BF32A58B6ED3}"/>
    <dgm:cxn modelId="{F98A156F-6617-A24A-851A-90C44DC7D1CD}" srcId="{EDB8B050-35BC-B149-8964-AFB9238711CB}" destId="{C50B0CD3-0552-3C48-8898-6142FAF3C4A8}" srcOrd="1" destOrd="0" parTransId="{B3296E19-7FE0-6049-93CC-A631B35E1753}" sibTransId="{B9A0AA2F-8449-5E4E-A1A6-4BCDA6A8271A}"/>
    <dgm:cxn modelId="{061FCA7B-A3B1-4AC5-9DC8-2F98FDA04830}" type="presOf" srcId="{8FCADA5D-AB5A-0249-85E6-0D80F6024A57}" destId="{AF4085DA-1C75-074F-8F1F-24833E27374C}" srcOrd="1" destOrd="0" presId="urn:microsoft.com/office/officeart/2005/8/layout/cycle2"/>
    <dgm:cxn modelId="{B9F56FAF-3685-664F-9E0D-FFE7D8BAC8FD}" srcId="{EDB8B050-35BC-B149-8964-AFB9238711CB}" destId="{5BEA5064-D29E-2941-93CE-B2EA49281E4C}" srcOrd="2" destOrd="0" parTransId="{AE250CF2-36EE-B44C-83F6-5A29097F7BA1}" sibTransId="{5FEA6BE8-847E-CE40-87E3-D1B0321BCEF0}"/>
    <dgm:cxn modelId="{8CBE44FE-FD34-46E1-9553-C177C59F750D}" type="presOf" srcId="{8FCADA5D-AB5A-0249-85E6-0D80F6024A57}" destId="{23B4BB60-FB32-9F41-A2B5-6BCFE17BF95A}" srcOrd="0" destOrd="0" presId="urn:microsoft.com/office/officeart/2005/8/layout/cycle2"/>
    <dgm:cxn modelId="{9D5AFDAF-F094-4D3B-B2D8-1A6923CB650A}" type="presOf" srcId="{9577344C-B827-B243-A070-BF32A58B6ED3}" destId="{5DE7EE9E-7C46-A449-BF04-0B9DE800640F}" srcOrd="1" destOrd="0" presId="urn:microsoft.com/office/officeart/2005/8/layout/cycle2"/>
    <dgm:cxn modelId="{50AEF3C0-453C-4E57-835E-F9ABAC0324D2}" type="presOf" srcId="{5BEA5064-D29E-2941-93CE-B2EA49281E4C}" destId="{F34DDFBA-01CF-B240-BB6A-C53977F5B78A}" srcOrd="0" destOrd="0" presId="urn:microsoft.com/office/officeart/2005/8/layout/cycle2"/>
    <dgm:cxn modelId="{3C17F90A-4049-4BDD-BFF0-52163D96C644}" type="presOf" srcId="{78F29293-DB21-FD46-8073-4D7B20AD86E3}" destId="{D409151D-7629-9F46-B383-5774E301DD6A}" srcOrd="0" destOrd="0" presId="urn:microsoft.com/office/officeart/2005/8/layout/cycle2"/>
    <dgm:cxn modelId="{938F9A27-CFC3-4047-9D9A-4460582662BA}" type="presOf" srcId="{9577344C-B827-B243-A070-BF32A58B6ED3}" destId="{B667980E-D77F-EC40-B7C6-ED24501CC8E6}" srcOrd="0" destOrd="0" presId="urn:microsoft.com/office/officeart/2005/8/layout/cycle2"/>
    <dgm:cxn modelId="{32E6CB02-96AA-458C-8B82-89B67EF36DB2}" type="presOf" srcId="{EDB8B050-35BC-B149-8964-AFB9238711CB}" destId="{40E772C6-4339-D54D-98FE-D454AC11424D}" srcOrd="0" destOrd="0" presId="urn:microsoft.com/office/officeart/2005/8/layout/cycle2"/>
    <dgm:cxn modelId="{BE0D5BB1-1793-4FDE-99DC-6A120362A0F4}" type="presOf" srcId="{B9A0AA2F-8449-5E4E-A1A6-4BCDA6A8271A}" destId="{80DD88E5-6C26-1643-8F0F-B5E5639C99EA}" srcOrd="1" destOrd="0" presId="urn:microsoft.com/office/officeart/2005/8/layout/cycle2"/>
    <dgm:cxn modelId="{E42D708B-4DFB-FD44-A84B-3DBBFD39836C}" srcId="{EDB8B050-35BC-B149-8964-AFB9238711CB}" destId="{B865BB31-37A7-7548-9AA8-360171E769F8}" srcOrd="0" destOrd="0" parTransId="{653ECBB8-B61B-9549-B46D-3C4770CD8C6A}" sibTransId="{8FCADA5D-AB5A-0249-85E6-0D80F6024A57}"/>
    <dgm:cxn modelId="{B6BD244D-E019-4974-919C-09DDBB7E55AC}" type="presOf" srcId="{B9A0AA2F-8449-5E4E-A1A6-4BCDA6A8271A}" destId="{258BD840-3F44-1D46-8DFC-C3F483B51E03}" srcOrd="0" destOrd="0" presId="urn:microsoft.com/office/officeart/2005/8/layout/cycle2"/>
    <dgm:cxn modelId="{23B66406-B477-4C1D-BC98-E6852F65CC12}" type="presOf" srcId="{5FEA6BE8-847E-CE40-87E3-D1B0321BCEF0}" destId="{DA7A0148-DC62-3E43-9594-86415630B07D}" srcOrd="0" destOrd="0" presId="urn:microsoft.com/office/officeart/2005/8/layout/cycle2"/>
    <dgm:cxn modelId="{735D02CF-9CD2-44DA-9CD4-C01119A49E97}" type="presOf" srcId="{B865BB31-37A7-7548-9AA8-360171E769F8}" destId="{49B13990-48E7-B247-9441-70F8D3537782}" srcOrd="0" destOrd="0" presId="urn:microsoft.com/office/officeart/2005/8/layout/cycle2"/>
    <dgm:cxn modelId="{74D58BA0-077E-4F87-B392-0713E4F97F19}" type="presParOf" srcId="{40E772C6-4339-D54D-98FE-D454AC11424D}" destId="{49B13990-48E7-B247-9441-70F8D3537782}" srcOrd="0" destOrd="0" presId="urn:microsoft.com/office/officeart/2005/8/layout/cycle2"/>
    <dgm:cxn modelId="{64573348-118B-4B7A-B0BB-25FAADFFF8B7}" type="presParOf" srcId="{40E772C6-4339-D54D-98FE-D454AC11424D}" destId="{23B4BB60-FB32-9F41-A2B5-6BCFE17BF95A}" srcOrd="1" destOrd="0" presId="urn:microsoft.com/office/officeart/2005/8/layout/cycle2"/>
    <dgm:cxn modelId="{649B2157-9911-4186-AB14-9ED3C9ACBA7E}" type="presParOf" srcId="{23B4BB60-FB32-9F41-A2B5-6BCFE17BF95A}" destId="{AF4085DA-1C75-074F-8F1F-24833E27374C}" srcOrd="0" destOrd="0" presId="urn:microsoft.com/office/officeart/2005/8/layout/cycle2"/>
    <dgm:cxn modelId="{DF45BA7D-860E-4CEC-B223-00A23D285763}" type="presParOf" srcId="{40E772C6-4339-D54D-98FE-D454AC11424D}" destId="{E8895022-B8AE-8D4A-B734-6998268DDB21}" srcOrd="2" destOrd="0" presId="urn:microsoft.com/office/officeart/2005/8/layout/cycle2"/>
    <dgm:cxn modelId="{7DB54360-0530-46AB-B252-D95F9CD02138}" type="presParOf" srcId="{40E772C6-4339-D54D-98FE-D454AC11424D}" destId="{258BD840-3F44-1D46-8DFC-C3F483B51E03}" srcOrd="3" destOrd="0" presId="urn:microsoft.com/office/officeart/2005/8/layout/cycle2"/>
    <dgm:cxn modelId="{8601849B-1ACC-40EF-89A5-A5CE673F3250}" type="presParOf" srcId="{258BD840-3F44-1D46-8DFC-C3F483B51E03}" destId="{80DD88E5-6C26-1643-8F0F-B5E5639C99EA}" srcOrd="0" destOrd="0" presId="urn:microsoft.com/office/officeart/2005/8/layout/cycle2"/>
    <dgm:cxn modelId="{12C077FC-AA47-4B7B-B2FE-AE917A6012A1}" type="presParOf" srcId="{40E772C6-4339-D54D-98FE-D454AC11424D}" destId="{F34DDFBA-01CF-B240-BB6A-C53977F5B78A}" srcOrd="4" destOrd="0" presId="urn:microsoft.com/office/officeart/2005/8/layout/cycle2"/>
    <dgm:cxn modelId="{994215E0-DA7B-4947-8D64-CA72580F2374}" type="presParOf" srcId="{40E772C6-4339-D54D-98FE-D454AC11424D}" destId="{DA7A0148-DC62-3E43-9594-86415630B07D}" srcOrd="5" destOrd="0" presId="urn:microsoft.com/office/officeart/2005/8/layout/cycle2"/>
    <dgm:cxn modelId="{4B12026E-6FD6-4620-ACD2-E3E019673ADB}" type="presParOf" srcId="{DA7A0148-DC62-3E43-9594-86415630B07D}" destId="{E2F1E702-9320-554D-AA8F-6E1156304DDF}" srcOrd="0" destOrd="0" presId="urn:microsoft.com/office/officeart/2005/8/layout/cycle2"/>
    <dgm:cxn modelId="{DC75B4BB-29E8-44C4-8249-A651381F979D}" type="presParOf" srcId="{40E772C6-4339-D54D-98FE-D454AC11424D}" destId="{D409151D-7629-9F46-B383-5774E301DD6A}" srcOrd="6" destOrd="0" presId="urn:microsoft.com/office/officeart/2005/8/layout/cycle2"/>
    <dgm:cxn modelId="{81A89390-B689-4C51-846D-68B6BC963B49}" type="presParOf" srcId="{40E772C6-4339-D54D-98FE-D454AC11424D}" destId="{B667980E-D77F-EC40-B7C6-ED24501CC8E6}" srcOrd="7" destOrd="0" presId="urn:microsoft.com/office/officeart/2005/8/layout/cycle2"/>
    <dgm:cxn modelId="{9CEA14E2-51E9-41D8-982D-8E9EC4A789A1}" type="presParOf" srcId="{B667980E-D77F-EC40-B7C6-ED24501CC8E6}" destId="{5DE7EE9E-7C46-A449-BF04-0B9DE800640F}" srcOrd="0" destOrd="0" presId="urn:microsoft.com/office/officeart/2005/8/layout/cycle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505BD906-EC1B-4048-B438-9E55F10D41DE}" type="datetimeFigureOut">
              <a:rPr lang="en-US" smtClean="0"/>
              <a:pPr/>
              <a:t>10/10/2016</a:t>
            </a:fld>
            <a:endParaRPr lang="en-US" dirty="0"/>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A04FAA7E-68E0-4787-AD16-47C6DF4F41D4}" type="slidenum">
              <a:rPr lang="en-US" smtClean="0"/>
              <a:pPr/>
              <a:t>‹#›</a:t>
            </a:fld>
            <a:endParaRPr lang="en-US" dirty="0"/>
          </a:p>
        </p:txBody>
      </p:sp>
    </p:spTree>
    <p:extLst>
      <p:ext uri="{BB962C8B-B14F-4D97-AF65-F5344CB8AC3E}">
        <p14:creationId xmlns:p14="http://schemas.microsoft.com/office/powerpoint/2010/main" val="166706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1440" tIns="45720" rIns="91440" bIns="45720" rtlCol="0"/>
          <a:lstStyle>
            <a:lvl1pPr algn="r">
              <a:defRPr sz="1200"/>
            </a:lvl1pPr>
          </a:lstStyle>
          <a:p>
            <a:fld id="{056E8AB9-16C0-3645-A6DD-63975CC3464D}" type="datetimeFigureOut">
              <a:rPr lang="en-US" smtClean="0"/>
              <a:pPr/>
              <a:t>10/10/2016</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1440" tIns="45720" rIns="91440" bIns="45720" rtlCol="0" anchor="b"/>
          <a:lstStyle>
            <a:lvl1pPr algn="r">
              <a:defRPr sz="1200"/>
            </a:lvl1pPr>
          </a:lstStyle>
          <a:p>
            <a:fld id="{3A3D313F-63BD-DA45-B361-F8C94543D256}" type="slidenum">
              <a:rPr lang="en-US" smtClean="0"/>
              <a:pPr/>
              <a:t>‹#›</a:t>
            </a:fld>
            <a:endParaRPr lang="en-US" dirty="0"/>
          </a:p>
        </p:txBody>
      </p:sp>
    </p:spTree>
    <p:extLst>
      <p:ext uri="{BB962C8B-B14F-4D97-AF65-F5344CB8AC3E}">
        <p14:creationId xmlns:p14="http://schemas.microsoft.com/office/powerpoint/2010/main" val="38357861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a:t>
            </a:fld>
            <a:endParaRPr lang="en-US" dirty="0"/>
          </a:p>
        </p:txBody>
      </p:sp>
    </p:spTree>
    <p:extLst>
      <p:ext uri="{BB962C8B-B14F-4D97-AF65-F5344CB8AC3E}">
        <p14:creationId xmlns:p14="http://schemas.microsoft.com/office/powerpoint/2010/main" val="17520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0BCD-E568-5641-935F-545051BE31A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49401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0BCD-E568-5641-935F-545051BE31A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9588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A3D313F-63BD-DA45-B361-F8C94543D25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6851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21</a:t>
            </a:fld>
            <a:endParaRPr lang="en-US" dirty="0"/>
          </a:p>
        </p:txBody>
      </p:sp>
    </p:spTree>
    <p:extLst>
      <p:ext uri="{BB962C8B-B14F-4D97-AF65-F5344CB8AC3E}">
        <p14:creationId xmlns:p14="http://schemas.microsoft.com/office/powerpoint/2010/main" val="287879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39535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5</a:t>
            </a:fld>
            <a:endParaRPr lang="en-US" dirty="0"/>
          </a:p>
        </p:txBody>
      </p:sp>
    </p:spTree>
    <p:extLst>
      <p:ext uri="{BB962C8B-B14F-4D97-AF65-F5344CB8AC3E}">
        <p14:creationId xmlns:p14="http://schemas.microsoft.com/office/powerpoint/2010/main" val="236327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z="1800" kern="0" dirty="0">
                <a:solidFill>
                  <a:sysClr val="windowText" lastClr="000000"/>
                </a:solidFill>
              </a:rPr>
              <a:t>© Bill &amp; Melinda Gates Foundation</a:t>
            </a:r>
          </a:p>
        </p:txBody>
      </p:sp>
      <p:sp>
        <p:nvSpPr>
          <p:cNvPr id="5" name="Slide Number Placeholder 4"/>
          <p:cNvSpPr>
            <a:spLocks noGrp="1"/>
          </p:cNvSpPr>
          <p:nvPr>
            <p:ph type="sldNum" sz="quarter" idx="11"/>
          </p:nvPr>
        </p:nvSpPr>
        <p:spPr/>
        <p:txBody>
          <a:bodyPr/>
          <a:lstStyle/>
          <a:p>
            <a:pPr>
              <a:defRPr/>
            </a:pPr>
            <a:fld id="{9CA5C9E8-9674-4350-989A-CBF182CF309F}" type="slidenum">
              <a:rPr lang="en-US" sz="1800" kern="0" smtClean="0">
                <a:solidFill>
                  <a:sysClr val="windowText" lastClr="000000"/>
                </a:solidFill>
              </a:rPr>
              <a:pPr>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36984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702310" y="4480003"/>
            <a:ext cx="5618400" cy="3665400"/>
          </a:xfrm>
          <a:prstGeom prst="rect">
            <a:avLst/>
          </a:prstGeom>
          <a:noFill/>
          <a:ln>
            <a:noFill/>
          </a:ln>
        </p:spPr>
        <p:txBody>
          <a:bodyPr lIns="93300" tIns="46650" rIns="93300" bIns="4665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533" name="Shape 533"/>
          <p:cNvSpPr txBox="1">
            <a:spLocks noGrp="1"/>
          </p:cNvSpPr>
          <p:nvPr>
            <p:ph type="ftr" idx="11"/>
          </p:nvPr>
        </p:nvSpPr>
        <p:spPr>
          <a:xfrm>
            <a:off x="0" y="8842029"/>
            <a:ext cx="3043200" cy="467100"/>
          </a:xfrm>
          <a:prstGeom prst="rect">
            <a:avLst/>
          </a:prstGeom>
          <a:noFill/>
          <a:ln>
            <a:noFill/>
          </a:ln>
        </p:spPr>
        <p:txBody>
          <a:bodyPr lIns="93300" tIns="46650" rIns="93300" bIns="46650" anchor="b" anchorCtr="0">
            <a:noAutofit/>
          </a:bodyPr>
          <a:lstStyle/>
          <a:p>
            <a:pPr>
              <a:buSzPct val="25000"/>
            </a:pPr>
            <a:r>
              <a:rPr lang="en-US">
                <a:solidFill>
                  <a:prstClr val="black"/>
                </a:solidFill>
                <a:ea typeface="Calibri"/>
                <a:cs typeface="Calibri"/>
                <a:sym typeface="Calibri"/>
              </a:rPr>
              <a:t>© Bill &amp; Melinda Gates Foundation</a:t>
            </a:r>
          </a:p>
        </p:txBody>
      </p:sp>
      <p:sp>
        <p:nvSpPr>
          <p:cNvPr id="534" name="Shape 534"/>
          <p:cNvSpPr txBox="1">
            <a:spLocks noGrp="1"/>
          </p:cNvSpPr>
          <p:nvPr>
            <p:ph type="sldNum" idx="12"/>
          </p:nvPr>
        </p:nvSpPr>
        <p:spPr>
          <a:xfrm>
            <a:off x="3978132" y="8842029"/>
            <a:ext cx="3043200" cy="467100"/>
          </a:xfrm>
          <a:prstGeom prst="rect">
            <a:avLst/>
          </a:prstGeom>
          <a:noFill/>
          <a:ln>
            <a:noFill/>
          </a:ln>
        </p:spPr>
        <p:txBody>
          <a:bodyPr lIns="93300" tIns="46650" rIns="93300" bIns="46650" anchor="b" anchorCtr="0">
            <a:noAutofit/>
          </a:bodyPr>
          <a:lstStyle/>
          <a:p>
            <a:pPr>
              <a:buSzPct val="25000"/>
            </a:pPr>
            <a:fld id="{00000000-1234-1234-1234-123412341234}" type="slidenum">
              <a:rPr lang="en-US">
                <a:solidFill>
                  <a:prstClr val="black"/>
                </a:solidFill>
                <a:ea typeface="Calibri"/>
                <a:cs typeface="Calibri"/>
                <a:sym typeface="Calibri"/>
              </a:rPr>
              <a:pPr>
                <a:buSzPct val="25000"/>
              </a:pPr>
              <a:t>9</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304680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D313F-63BD-DA45-B361-F8C94543D256}" type="slidenum">
              <a:rPr lang="en-US" smtClean="0"/>
              <a:pPr/>
              <a:t>12</a:t>
            </a:fld>
            <a:endParaRPr lang="en-US" dirty="0"/>
          </a:p>
        </p:txBody>
      </p:sp>
    </p:spTree>
    <p:extLst>
      <p:ext uri="{BB962C8B-B14F-4D97-AF65-F5344CB8AC3E}">
        <p14:creationId xmlns:p14="http://schemas.microsoft.com/office/powerpoint/2010/main" val="1973343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0BCD-E568-5641-935F-545051BE31A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6315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0BCD-E568-5641-935F-545051BE31A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1300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0BCD-E568-5641-935F-545051BE31A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60215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95612" y="2130425"/>
            <a:ext cx="5809721" cy="1470025"/>
          </a:xfrm>
        </p:spPr>
        <p:txBody>
          <a:bodyPr>
            <a:normAutofit/>
          </a:bodyPr>
          <a:lstStyle>
            <a:lvl1pPr>
              <a:defRPr sz="2600" b="1" baseline="0">
                <a:solidFill>
                  <a:schemeClr val="tx1"/>
                </a:solidFill>
                <a:latin typeface="Arial Black"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995612" y="3851910"/>
            <a:ext cx="5737862" cy="594788"/>
          </a:xfrm>
        </p:spPr>
        <p:txBody>
          <a:bodyPr lIns="0" tIns="0" rIns="0" bIns="0">
            <a:normAutofit/>
          </a:bodyPr>
          <a:lstStyle>
            <a:lvl1pPr marL="0" indent="0" algn="l">
              <a:buNone/>
              <a:defRPr sz="1500" baseline="0">
                <a:solidFill>
                  <a:schemeClr val="tx1"/>
                </a:solidFill>
                <a:latin typeface="Arial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at the xxx Conference, city, state (location)</a:t>
            </a:r>
          </a:p>
        </p:txBody>
      </p:sp>
      <p:cxnSp>
        <p:nvCxnSpPr>
          <p:cNvPr id="5" name="Straight Connector 4"/>
          <p:cNvCxnSpPr/>
          <p:nvPr userDrawn="1"/>
        </p:nvCxnSpPr>
        <p:spPr>
          <a:xfrm>
            <a:off x="1828800" y="3718988"/>
            <a:ext cx="6737773" cy="0"/>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828800" y="4692948"/>
            <a:ext cx="6493933" cy="0"/>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228600" y="5791200"/>
            <a:ext cx="8686800" cy="7450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232120" y="6153679"/>
            <a:ext cx="8674812" cy="1588"/>
          </a:xfrm>
          <a:prstGeom prst="line">
            <a:avLst/>
          </a:prstGeom>
          <a:ln w="12700" cap="flat" cmpd="sng" algn="ctr">
            <a:solidFill>
              <a:srgbClr val="D2243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hasCustomPrompt="1"/>
          </p:nvPr>
        </p:nvSpPr>
        <p:spPr>
          <a:xfrm>
            <a:off x="2915603" y="2411095"/>
            <a:ext cx="5806440" cy="914400"/>
          </a:xfrm>
        </p:spPr>
        <p:txBody>
          <a:bodyPr>
            <a:noAutofit/>
          </a:bodyPr>
          <a:lstStyle>
            <a:lvl1pPr>
              <a:buNone/>
              <a:defRPr sz="2600" b="0">
                <a:solidFill>
                  <a:schemeClr val="tx1"/>
                </a:solidFill>
                <a:latin typeface="Arial" pitchFamily="34" charset="0"/>
                <a:cs typeface="Arial" pitchFamily="34" charset="0"/>
              </a:defRPr>
            </a:lvl1pPr>
            <a:lvl2pPr>
              <a:defRPr sz="26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smtClean="0"/>
              <a:t>Subtitle (after colon) in this font</a:t>
            </a:r>
            <a:endParaRPr lang="en-US" dirty="0"/>
          </a:p>
        </p:txBody>
      </p:sp>
      <p:sp>
        <p:nvSpPr>
          <p:cNvPr id="22" name="Text Placeholder 21"/>
          <p:cNvSpPr>
            <a:spLocks noGrp="1"/>
          </p:cNvSpPr>
          <p:nvPr>
            <p:ph type="body" sz="quarter" idx="11" hasCustomPrompt="1"/>
          </p:nvPr>
        </p:nvSpPr>
        <p:spPr>
          <a:xfrm>
            <a:off x="2898648" y="5132388"/>
            <a:ext cx="5806440" cy="914400"/>
          </a:xfrm>
        </p:spPr>
        <p:txBody>
          <a:bodyPr>
            <a:normAutofit/>
          </a:bodyPr>
          <a:lstStyle>
            <a:lvl1pPr>
              <a:spcBef>
                <a:spcPct val="20000"/>
              </a:spcBef>
              <a:buNone/>
              <a:defRPr sz="1600">
                <a:latin typeface="Arial" pitchFamily="34" charset="0"/>
                <a:cs typeface="Arial" pitchFamily="34" charset="0"/>
              </a:defRPr>
            </a:lvl1pPr>
          </a:lstStyle>
          <a:p>
            <a:pPr lvl="0">
              <a:spcBef>
                <a:spcPct val="20000"/>
              </a:spcBef>
            </a:pPr>
            <a:r>
              <a:rPr kumimoji="0" lang="en-US" sz="1600" u="none" strike="noStrike" kern="1200" cap="none" spc="0" normalizeH="0" baseline="0" noProof="0" dirty="0" smtClean="0">
                <a:ln>
                  <a:noFill/>
                </a:ln>
                <a:solidFill>
                  <a:schemeClr val="tx1"/>
                </a:solidFill>
                <a:effectLst/>
                <a:uLnTx/>
                <a:uFillTx/>
                <a:latin typeface="Arial"/>
                <a:ea typeface="+mn-ea"/>
                <a:cs typeface="Arial"/>
              </a:rPr>
              <a:t>Author • Author</a:t>
            </a:r>
            <a:r>
              <a:rPr lang="en-US" sz="1600" dirty="0" smtClean="0">
                <a:latin typeface="Arial"/>
                <a:cs typeface="Arial"/>
              </a:rPr>
              <a:t>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a:p>
            <a:pPr lvl="0">
              <a:spcBef>
                <a:spcPct val="20000"/>
              </a:spcBef>
            </a:pPr>
            <a:r>
              <a:rPr lang="en-US" sz="1600" dirty="0" smtClean="0">
                <a:latin typeface="Arial"/>
                <a:cs typeface="Arial"/>
              </a:rPr>
              <a:t>Author • Author • Author</a:t>
            </a:r>
            <a:endParaRPr kumimoji="0" lang="en-US" sz="160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16" name="Text Placeholder 15"/>
          <p:cNvSpPr>
            <a:spLocks noGrp="1"/>
          </p:cNvSpPr>
          <p:nvPr>
            <p:ph type="body" sz="quarter" idx="12" hasCustomPrompt="1"/>
          </p:nvPr>
        </p:nvSpPr>
        <p:spPr>
          <a:xfrm>
            <a:off x="2896235" y="4610100"/>
            <a:ext cx="5859146" cy="335598"/>
          </a:xfrm>
        </p:spPr>
        <p:txBody>
          <a:bodyPr>
            <a:normAutofit/>
          </a:bodyPr>
          <a:lstStyle>
            <a:lvl1pPr>
              <a:buNone/>
              <a:defRPr sz="1500" baseline="0">
                <a:latin typeface="Arial Black" pitchFamily="34" charset="0"/>
              </a:defRPr>
            </a:lvl1pPr>
          </a:lstStyle>
          <a:p>
            <a:pPr lvl="0"/>
            <a:r>
              <a:rPr lang="en-US" dirty="0" smtClean="0"/>
              <a:t>Enter conference date</a:t>
            </a:r>
          </a:p>
        </p:txBody>
      </p:sp>
      <p:pic>
        <p:nvPicPr>
          <p:cNvPr id="15" name="Picture 14" descr="CIRE logo.jpg"/>
          <p:cNvPicPr>
            <a:picLocks noChangeAspect="1"/>
          </p:cNvPicPr>
          <p:nvPr userDrawn="1"/>
        </p:nvPicPr>
        <p:blipFill>
          <a:blip r:embed="rId2"/>
          <a:stretch>
            <a:fillRect/>
          </a:stretch>
        </p:blipFill>
        <p:spPr>
          <a:xfrm>
            <a:off x="232120" y="114473"/>
            <a:ext cx="1868108" cy="6901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b="1">
                <a:solidFill>
                  <a:srgbClr val="002060"/>
                </a:solidFill>
              </a:defRPr>
            </a:lvl1pPr>
            <a:lvl2pPr>
              <a:defRPr b="1">
                <a:solidFill>
                  <a:srgbClr val="002060"/>
                </a:solidFill>
              </a:defRPr>
            </a:lvl2pPr>
            <a:lvl3pPr>
              <a:defRPr b="1">
                <a:solidFill>
                  <a:srgbClr val="002060"/>
                </a:solidFill>
              </a:defRPr>
            </a:lvl3pPr>
            <a:lvl4pPr>
              <a:defRPr b="1">
                <a:solidFill>
                  <a:srgbClr val="002060"/>
                </a:solidFill>
              </a:defRPr>
            </a:lvl4pPr>
            <a:lvl5pPr>
              <a:defRPr b="1">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572000" cy="762000"/>
          </a:xfrm>
          <a:solidFill>
            <a:srgbClr val="C00000"/>
          </a:solidFill>
          <a:ln>
            <a:solidFill>
              <a:srgbClr val="C00000"/>
            </a:solidFill>
          </a:ln>
        </p:spPr>
        <p:txBody>
          <a:bodyPr anchor="ctr"/>
          <a:lstStyle>
            <a:lvl1pPr marL="91440" indent="0">
              <a:buNone/>
              <a:defRPr sz="2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tx1">
                    <a:lumMod val="65000"/>
                    <a:lumOff val="35000"/>
                  </a:schemeClr>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a typeface="ＭＳ Ｐゴシック" charset="0"/>
              <a:cs typeface="ＭＳ Ｐゴシック" charset="0"/>
            </a:endParaRPr>
          </a:p>
        </p:txBody>
      </p:sp>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Break-1">
    <p:spTree>
      <p:nvGrpSpPr>
        <p:cNvPr id="1" name=""/>
        <p:cNvGrpSpPr/>
        <p:nvPr/>
      </p:nvGrpSpPr>
      <p:grpSpPr>
        <a:xfrm>
          <a:off x="0" y="0"/>
          <a:ext cx="0" cy="0"/>
          <a:chOff x="0" y="0"/>
          <a:chExt cx="0" cy="0"/>
        </a:xfrm>
      </p:grpSpPr>
      <p:sp>
        <p:nvSpPr>
          <p:cNvPr id="3" name="Rectangle 2"/>
          <p:cNvSpPr/>
          <p:nvPr userDrawn="1"/>
        </p:nvSpPr>
        <p:spPr>
          <a:xfrm>
            <a:off x="76200" y="76200"/>
            <a:ext cx="8961438" cy="667543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charset="0"/>
              <a:ea typeface="ＭＳ Ｐゴシック" charset="0"/>
              <a:cs typeface="ＭＳ Ｐゴシック" charset="0"/>
            </a:endParaRPr>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b="16164"/>
          <a:stretch>
            <a:fillRect/>
          </a:stretch>
        </p:blipFill>
        <p:spPr bwMode="auto">
          <a:xfrm>
            <a:off x="3581400" y="2762250"/>
            <a:ext cx="5562600" cy="4019550"/>
          </a:xfrm>
          <a:prstGeom prst="rect">
            <a:avLst/>
          </a:prstGeom>
          <a:noFill/>
          <a:ln w="9525">
            <a:noFill/>
            <a:miter lim="800000"/>
            <a:headEnd/>
            <a:tailEnd/>
          </a:ln>
        </p:spPr>
      </p:pic>
      <p:sp>
        <p:nvSpPr>
          <p:cNvPr id="3" name="Text Placeholder 2"/>
          <p:cNvSpPr>
            <a:spLocks noGrp="1"/>
          </p:cNvSpPr>
          <p:nvPr>
            <p:ph type="body" idx="1"/>
          </p:nvPr>
        </p:nvSpPr>
        <p:spPr>
          <a:xfrm>
            <a:off x="152400" y="152400"/>
            <a:ext cx="3352800" cy="6634718"/>
          </a:xfrm>
          <a:solidFill>
            <a:srgbClr val="E0C266"/>
          </a:solidFill>
        </p:spPr>
        <p:txBody>
          <a:bodyPr anchor="ctr"/>
          <a:lstStyle>
            <a:lvl1pPr marL="0" indent="0">
              <a:buNone/>
              <a:defRPr sz="3600" b="1">
                <a:solidFill>
                  <a:schemeClr val="tx1">
                    <a:lumMod val="75000"/>
                    <a:lumOff val="25000"/>
                  </a:schemeClr>
                </a:solidFill>
                <a:latin typeface="Myriad Web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81400" y="152400"/>
            <a:ext cx="5486400" cy="25146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a:srcRect t="27489"/>
          <a:stretch>
            <a:fillRect/>
          </a:stretch>
        </p:blipFill>
        <p:spPr bwMode="auto">
          <a:xfrm>
            <a:off x="76200" y="2849563"/>
            <a:ext cx="4270375" cy="3951287"/>
          </a:xfrm>
          <a:prstGeom prst="rect">
            <a:avLst/>
          </a:prstGeom>
          <a:noFill/>
          <a:ln w="9525">
            <a:noFill/>
            <a:miter lim="800000"/>
            <a:headEnd/>
            <a:tailEnd/>
          </a:ln>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12" name="Text Placeholder 11"/>
          <p:cNvSpPr>
            <a:spLocks noGrp="1"/>
          </p:cNvSpPr>
          <p:nvPr>
            <p:ph type="body" sz="quarter" idx="11"/>
          </p:nvPr>
        </p:nvSpPr>
        <p:spPr>
          <a:xfrm>
            <a:off x="457200" y="1173480"/>
            <a:ext cx="8229599" cy="4846320"/>
          </a:xfrm>
        </p:spPr>
        <p:txBody>
          <a:bodyPr/>
          <a:lstStyle>
            <a:lvl1pPr marL="228600" indent="-228600">
              <a:spcBef>
                <a:spcPts val="1000"/>
              </a:spcBef>
              <a:spcAft>
                <a:spcPts val="600"/>
              </a:spcAft>
              <a:buClr>
                <a:schemeClr val="tx1"/>
              </a:buClr>
              <a:buSzPct val="115000"/>
              <a:defRPr sz="2200" b="1">
                <a:latin typeface="Arial Bold" pitchFamily="34" charset="0"/>
                <a:cs typeface="Arial Bold" pitchFamily="34" charset="0"/>
              </a:defRPr>
            </a:lvl1pPr>
            <a:lvl2pPr marL="457200" indent="-228600">
              <a:spcBef>
                <a:spcPts val="300"/>
              </a:spcBef>
              <a:spcAft>
                <a:spcPts val="300"/>
              </a:spcAft>
              <a:buClr>
                <a:schemeClr val="tx1"/>
              </a:buClr>
              <a:defRPr sz="1600" b="1">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pic>
        <p:nvPicPr>
          <p:cNvPr id="6" name="Picture 5" descr="CIRE logo.jpg"/>
          <p:cNvPicPr>
            <a:picLocks noChangeAspect="1"/>
          </p:cNvPicPr>
          <p:nvPr userDrawn="1"/>
        </p:nvPicPr>
        <p:blipFill>
          <a:blip r:embed="rId2"/>
          <a:stretch>
            <a:fillRect/>
          </a:stretch>
        </p:blipFill>
        <p:spPr>
          <a:xfrm>
            <a:off x="232120" y="6206128"/>
            <a:ext cx="1539512" cy="56872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charset="0"/>
              <a:ea typeface="ＭＳ Ｐゴシック" charset="0"/>
              <a:cs typeface="ＭＳ Ｐゴシック" charset="0"/>
            </a:endParaRPr>
          </a:p>
        </p:txBody>
      </p:sp>
      <p:pic>
        <p:nvPicPr>
          <p:cNvPr id="7" name="Picture 2"/>
          <p:cNvPicPr>
            <a:picLocks noChangeAspect="1" noChangeArrowheads="1"/>
          </p:cNvPicPr>
          <p:nvPr userDrawn="1"/>
        </p:nvPicPr>
        <p:blipFill>
          <a:blip r:embed="rId2"/>
          <a:srcRect t="27489"/>
          <a:stretch>
            <a:fillRect/>
          </a:stretch>
        </p:blipFill>
        <p:spPr bwMode="auto">
          <a:xfrm>
            <a:off x="76200" y="2849563"/>
            <a:ext cx="4270375" cy="3951287"/>
          </a:xfrm>
          <a:prstGeom prst="rect">
            <a:avLst/>
          </a:prstGeom>
          <a:noFill/>
          <a:ln w="9525">
            <a:noFill/>
            <a:miter lim="800000"/>
            <a:headEnd/>
            <a:tailEnd/>
          </a:ln>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2">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Quot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Blank with logo">
    <p:spTree>
      <p:nvGrpSpPr>
        <p:cNvPr id="1" name=""/>
        <p:cNvGrpSpPr/>
        <p:nvPr/>
      </p:nvGrpSpPr>
      <p:grpSpPr>
        <a:xfrm>
          <a:off x="0" y="0"/>
          <a:ext cx="0" cy="0"/>
          <a:chOff x="0" y="0"/>
          <a:chExt cx="0" cy="0"/>
        </a:xfrm>
      </p:grpSpPr>
      <p:pic>
        <p:nvPicPr>
          <p:cNvPr id="2" name="Picture 9" descr="logo-sisep.png"/>
          <p:cNvPicPr>
            <a:picLocks noChangeAspect="1"/>
          </p:cNvPicPr>
          <p:nvPr userDrawn="1"/>
        </p:nvPicPr>
        <p:blipFill>
          <a:blip r:embed="rId2"/>
          <a:srcRect/>
          <a:stretch>
            <a:fillRect/>
          </a:stretch>
        </p:blipFill>
        <p:spPr bwMode="auto">
          <a:xfrm>
            <a:off x="0" y="6281738"/>
            <a:ext cx="1638300" cy="576262"/>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600200"/>
            <a:ext cx="7010400" cy="4525963"/>
          </a:xfrm>
        </p:spPr>
        <p:txBody>
          <a:bodyPr>
            <a:normAutofit/>
          </a:bodyPr>
          <a:lstStyle/>
          <a:p>
            <a:pPr lvl="0"/>
            <a:endParaRPr lang="en-US" noProof="0" dirty="0"/>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ert Text--Two-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6" name="Text Placeholder 11"/>
          <p:cNvSpPr>
            <a:spLocks noGrp="1"/>
          </p:cNvSpPr>
          <p:nvPr>
            <p:ph type="body" sz="quarter" idx="11"/>
          </p:nvPr>
        </p:nvSpPr>
        <p:spPr>
          <a:xfrm>
            <a:off x="457200" y="1642188"/>
            <a:ext cx="4021493" cy="4273420"/>
          </a:xfrm>
        </p:spPr>
        <p:txBody>
          <a:bodyPr/>
          <a:lstStyle>
            <a:lvl1pPr marL="228600" indent="-228600">
              <a:spcBef>
                <a:spcPts val="1000"/>
              </a:spcBef>
              <a:spcAft>
                <a:spcPts val="600"/>
              </a:spcAft>
              <a:buClr>
                <a:schemeClr val="tx1"/>
              </a:buClr>
              <a:buSzPct val="115000"/>
              <a:defRPr sz="1600" b="1">
                <a:latin typeface="Arial Bold" pitchFamily="34" charset="0"/>
                <a:cs typeface="Arial Bold" pitchFamily="34" charset="0"/>
              </a:defRPr>
            </a:lvl1pPr>
            <a:lvl2pPr marL="457200" indent="-228600">
              <a:spcBef>
                <a:spcPts val="300"/>
              </a:spcBef>
              <a:spcAft>
                <a:spcPts val="300"/>
              </a:spcAft>
              <a:buClr>
                <a:schemeClr val="tx1"/>
              </a:buClr>
              <a:defRPr sz="1600">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11"/>
          <p:cNvSpPr>
            <a:spLocks noGrp="1"/>
          </p:cNvSpPr>
          <p:nvPr>
            <p:ph type="body" sz="quarter" idx="13"/>
          </p:nvPr>
        </p:nvSpPr>
        <p:spPr>
          <a:xfrm>
            <a:off x="4702624" y="1642188"/>
            <a:ext cx="3984175" cy="4273420"/>
          </a:xfrm>
        </p:spPr>
        <p:txBody>
          <a:bodyPr/>
          <a:lstStyle>
            <a:lvl1pPr marL="228600" indent="-228600">
              <a:spcBef>
                <a:spcPts val="1000"/>
              </a:spcBef>
              <a:spcAft>
                <a:spcPts val="600"/>
              </a:spcAft>
              <a:buClr>
                <a:schemeClr val="tx1"/>
              </a:buClr>
              <a:buSzPct val="115000"/>
              <a:defRPr sz="1600" b="1">
                <a:latin typeface="Arial Bold" pitchFamily="34" charset="0"/>
                <a:cs typeface="Arial Bold" pitchFamily="34" charset="0"/>
              </a:defRPr>
            </a:lvl1pPr>
            <a:lvl2pPr marL="457200" indent="-228600">
              <a:spcBef>
                <a:spcPts val="300"/>
              </a:spcBef>
              <a:spcAft>
                <a:spcPts val="300"/>
              </a:spcAft>
              <a:buClr>
                <a:schemeClr val="tx1"/>
              </a:buClr>
              <a:defRPr sz="1600">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sp>
        <p:nvSpPr>
          <p:cNvPr id="7" name="Text Placeholder 2"/>
          <p:cNvSpPr>
            <a:spLocks noGrp="1"/>
          </p:cNvSpPr>
          <p:nvPr userDrawn="1">
            <p:ph type="body" sz="quarter" idx="10"/>
          </p:nvPr>
        </p:nvSpPr>
        <p:spPr>
          <a:xfrm>
            <a:off x="457199" y="1166813"/>
            <a:ext cx="4021495" cy="475375"/>
          </a:xfrm>
        </p:spPr>
        <p:txBody>
          <a:bodyPr>
            <a:normAutofit/>
          </a:bodyPr>
          <a:lstStyle>
            <a:lvl1pPr marL="0" indent="0">
              <a:spcBef>
                <a:spcPts val="0"/>
              </a:spcBef>
              <a:buNone/>
              <a:defRPr sz="1800">
                <a:solidFill>
                  <a:schemeClr val="tx1"/>
                </a:solidFill>
                <a:latin typeface="Arial Black" pitchFamily="34" charset="0"/>
              </a:defRPr>
            </a:lvl1pPr>
          </a:lstStyle>
          <a:p>
            <a:pPr lvl="0"/>
            <a:r>
              <a:rPr lang="en-US" smtClean="0"/>
              <a:t>Click to edit Master text styles</a:t>
            </a:r>
          </a:p>
        </p:txBody>
      </p:sp>
      <p:sp>
        <p:nvSpPr>
          <p:cNvPr id="9" name="Text Placeholder 4"/>
          <p:cNvSpPr>
            <a:spLocks noGrp="1"/>
          </p:cNvSpPr>
          <p:nvPr userDrawn="1">
            <p:ph type="body" sz="quarter" idx="12"/>
          </p:nvPr>
        </p:nvSpPr>
        <p:spPr>
          <a:xfrm>
            <a:off x="4702624" y="1166813"/>
            <a:ext cx="3984175" cy="475375"/>
          </a:xfrm>
        </p:spPr>
        <p:txBody>
          <a:bodyPr>
            <a:normAutofit/>
          </a:bodyPr>
          <a:lstStyle>
            <a:lvl1pPr marL="0" indent="0">
              <a:spcBef>
                <a:spcPts val="0"/>
              </a:spcBef>
              <a:buNone/>
              <a:defRPr sz="1800">
                <a:solidFill>
                  <a:schemeClr val="tx1"/>
                </a:solidFill>
                <a:latin typeface="Arial Black" pitchFamily="34" charset="0"/>
              </a:defRPr>
            </a:lvl1pPr>
          </a:lstStyle>
          <a:p>
            <a:pPr lvl="0"/>
            <a:r>
              <a:rPr lang="en-US" smtClean="0"/>
              <a:t>Click to edit Master text styles</a:t>
            </a:r>
          </a:p>
        </p:txBody>
      </p:sp>
      <p:pic>
        <p:nvPicPr>
          <p:cNvPr id="11" name="Picture 10" descr="CIRE logo.jpg"/>
          <p:cNvPicPr>
            <a:picLocks noChangeAspect="1"/>
          </p:cNvPicPr>
          <p:nvPr userDrawn="1"/>
        </p:nvPicPr>
        <p:blipFill>
          <a:blip r:embed="rId2"/>
          <a:stretch>
            <a:fillRect/>
          </a:stretch>
        </p:blipFill>
        <p:spPr>
          <a:xfrm>
            <a:off x="232120" y="6206128"/>
            <a:ext cx="1539512" cy="568724"/>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4419600" y="762000"/>
            <a:ext cx="47244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0" y="0"/>
            <a:ext cx="4572000" cy="762000"/>
          </a:xfrm>
        </p:spPr>
        <p:txBody>
          <a:bodyPr/>
          <a:lstStyle>
            <a:lvl1pPr>
              <a:defRPr sz="28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686800" cy="452596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4495800" cy="762000"/>
          </a:xfrm>
          <a:solidFill>
            <a:srgbClr val="C00000"/>
          </a:solidFill>
          <a:ln>
            <a:solidFill>
              <a:srgbClr val="C00000"/>
            </a:solidFill>
          </a:ln>
        </p:spPr>
        <p:txBody>
          <a:bodyPr anchor="ctr"/>
          <a:lstStyle>
            <a:lvl1pPr marL="0" indent="0">
              <a:buNone/>
              <a:defRPr sz="2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4" name="Rounded Rectangle 3"/>
          <p:cNvSpPr/>
          <p:nvPr userDrawn="1"/>
        </p:nvSpPr>
        <p:spPr>
          <a:xfrm>
            <a:off x="76200" y="152400"/>
            <a:ext cx="8915400" cy="1981200"/>
          </a:xfrm>
          <a:prstGeom prst="roundRect">
            <a:avLst>
              <a:gd name="adj" fmla="val 2854"/>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2" name="Title 1"/>
          <p:cNvSpPr>
            <a:spLocks noGrp="1"/>
          </p:cNvSpPr>
          <p:nvPr>
            <p:ph type="title"/>
          </p:nvPr>
        </p:nvSpPr>
        <p:spPr>
          <a:xfrm>
            <a:off x="228600" y="304800"/>
            <a:ext cx="8610600" cy="1362075"/>
          </a:xfrm>
        </p:spPr>
        <p:txBody>
          <a:bodyPr anchor="t"/>
          <a:lstStyle>
            <a:lvl1pPr algn="l">
              <a:defRPr sz="4000" b="1" cap="all">
                <a:solidFill>
                  <a:schemeClr val="tx1">
                    <a:lumMod val="65000"/>
                    <a:lumOff val="35000"/>
                  </a:schemeClr>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2220913"/>
            <a:ext cx="8839200" cy="1500187"/>
          </a:xfrm>
        </p:spPr>
        <p:txBody>
          <a:bodyPr/>
          <a:lstStyle>
            <a:lvl1pPr marL="0" indent="0" algn="r">
              <a:buNone/>
              <a:defRPr sz="20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MainPoint">
    <p:spTree>
      <p:nvGrpSpPr>
        <p:cNvPr id="1" name=""/>
        <p:cNvGrpSpPr/>
        <p:nvPr/>
      </p:nvGrpSpPr>
      <p:grpSpPr>
        <a:xfrm>
          <a:off x="0" y="0"/>
          <a:ext cx="0" cy="0"/>
          <a:chOff x="0" y="0"/>
          <a:chExt cx="0" cy="0"/>
        </a:xfrm>
      </p:grpSpPr>
      <p:sp>
        <p:nvSpPr>
          <p:cNvPr id="4" name="Rounded Rectangle 3"/>
          <p:cNvSpPr/>
          <p:nvPr userDrawn="1"/>
        </p:nvSpPr>
        <p:spPr>
          <a:xfrm>
            <a:off x="457200" y="609600"/>
            <a:ext cx="8229600" cy="5943600"/>
          </a:xfrm>
          <a:prstGeom prst="roundRect">
            <a:avLst>
              <a:gd name="adj" fmla="val 2854"/>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pic>
        <p:nvPicPr>
          <p:cNvPr id="5" name="Picture 2"/>
          <p:cNvPicPr>
            <a:picLocks noChangeAspect="1" noChangeArrowheads="1"/>
          </p:cNvPicPr>
          <p:nvPr userDrawn="1"/>
        </p:nvPicPr>
        <p:blipFill>
          <a:blip r:embed="rId2"/>
          <a:srcRect/>
          <a:stretch>
            <a:fillRect/>
          </a:stretch>
        </p:blipFill>
        <p:spPr bwMode="auto">
          <a:xfrm>
            <a:off x="76200" y="76200"/>
            <a:ext cx="898525" cy="457200"/>
          </a:xfrm>
          <a:prstGeom prst="rect">
            <a:avLst/>
          </a:prstGeom>
          <a:noFill/>
          <a:ln w="9525">
            <a:noFill/>
            <a:miter lim="800000"/>
            <a:headEnd/>
            <a:tailEnd/>
          </a:ln>
        </p:spPr>
      </p:pic>
      <p:sp>
        <p:nvSpPr>
          <p:cNvPr id="2" name="Title 1"/>
          <p:cNvSpPr>
            <a:spLocks noGrp="1"/>
          </p:cNvSpPr>
          <p:nvPr>
            <p:ph type="title"/>
          </p:nvPr>
        </p:nvSpPr>
        <p:spPr>
          <a:xfrm>
            <a:off x="533400" y="762000"/>
            <a:ext cx="8001000" cy="1362075"/>
          </a:xfrm>
        </p:spPr>
        <p:txBody>
          <a:bodyPr anchor="t"/>
          <a:lstStyle>
            <a:lvl1pPr algn="l">
              <a:defRPr sz="4000" b="1" cap="all">
                <a:solidFill>
                  <a:schemeClr val="bg1"/>
                </a:solidFill>
                <a:latin typeface="Myriad Web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33400" y="2438400"/>
            <a:ext cx="8001000" cy="3962400"/>
          </a:xfrm>
        </p:spPr>
        <p:txBody>
          <a:bodyPr/>
          <a:lstStyle>
            <a:lvl1pPr marL="0" indent="0">
              <a:lnSpc>
                <a:spcPct val="100000"/>
              </a:lnSpc>
              <a:spcBef>
                <a:spcPts val="1200"/>
              </a:spcBef>
              <a:buNone/>
              <a:defRPr sz="3200">
                <a:solidFill>
                  <a:schemeClr val="bg1"/>
                </a:solidFill>
                <a:latin typeface="Myriad Pro"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Break-1">
    <p:spTree>
      <p:nvGrpSpPr>
        <p:cNvPr id="1" name=""/>
        <p:cNvGrpSpPr/>
        <p:nvPr/>
      </p:nvGrpSpPr>
      <p:grpSpPr>
        <a:xfrm>
          <a:off x="0" y="0"/>
          <a:ext cx="0" cy="0"/>
          <a:chOff x="0" y="0"/>
          <a:chExt cx="0" cy="0"/>
        </a:xfrm>
      </p:grpSpPr>
      <p:sp>
        <p:nvSpPr>
          <p:cNvPr id="3" name="Rectangle 2"/>
          <p:cNvSpPr/>
          <p:nvPr userDrawn="1"/>
        </p:nvSpPr>
        <p:spPr>
          <a:xfrm>
            <a:off x="76200" y="76200"/>
            <a:ext cx="9029700" cy="67056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pitchFamily="34" charset="0"/>
            </a:endParaRPr>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1">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srcRect b="16164"/>
          <a:stretch>
            <a:fillRect/>
          </a:stretch>
        </p:blipFill>
        <p:spPr bwMode="auto">
          <a:xfrm>
            <a:off x="3581400" y="2762250"/>
            <a:ext cx="5562600" cy="4019550"/>
          </a:xfrm>
          <a:prstGeom prst="rect">
            <a:avLst/>
          </a:prstGeom>
          <a:noFill/>
          <a:ln w="9525">
            <a:noFill/>
            <a:miter lim="800000"/>
            <a:headEnd/>
            <a:tailEnd/>
          </a:ln>
        </p:spPr>
      </p:pic>
      <p:sp>
        <p:nvSpPr>
          <p:cNvPr id="3" name="Text Placeholder 2"/>
          <p:cNvSpPr>
            <a:spLocks noGrp="1"/>
          </p:cNvSpPr>
          <p:nvPr>
            <p:ph type="body" idx="1"/>
          </p:nvPr>
        </p:nvSpPr>
        <p:spPr>
          <a:xfrm>
            <a:off x="152400" y="152400"/>
            <a:ext cx="3352800" cy="6634718"/>
          </a:xfrm>
          <a:solidFill>
            <a:srgbClr val="E0C266"/>
          </a:solidFill>
        </p:spPr>
        <p:txBody>
          <a:bodyPr anchor="ctr"/>
          <a:lstStyle>
            <a:lvl1pPr marL="0" indent="0">
              <a:buNone/>
              <a:defRPr sz="3600" b="1">
                <a:solidFill>
                  <a:schemeClr val="tx1">
                    <a:lumMod val="75000"/>
                    <a:lumOff val="25000"/>
                  </a:schemeClr>
                </a:solidFill>
                <a:latin typeface="Myriad Web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581400" y="152400"/>
            <a:ext cx="5486400" cy="251460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E0C2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pitchFamily="34" charset="0"/>
            </a:endParaRPr>
          </a:p>
        </p:txBody>
      </p:sp>
      <p:pic>
        <p:nvPicPr>
          <p:cNvPr id="7" name="Picture 2"/>
          <p:cNvPicPr>
            <a:picLocks noChangeAspect="1" noChangeArrowheads="1"/>
          </p:cNvPicPr>
          <p:nvPr userDrawn="1"/>
        </p:nvPicPr>
        <p:blipFill>
          <a:blip r:embed="rId2"/>
          <a:srcRect t="27489"/>
          <a:stretch>
            <a:fillRect/>
          </a:stretch>
        </p:blipFill>
        <p:spPr bwMode="auto">
          <a:xfrm>
            <a:off x="76200" y="2849563"/>
            <a:ext cx="4270375" cy="3951287"/>
          </a:xfrm>
          <a:prstGeom prst="rect">
            <a:avLst/>
          </a:prstGeom>
          <a:noFill/>
          <a:ln w="9525">
            <a:noFill/>
            <a:miter lim="800000"/>
            <a:headEnd/>
            <a:tailEnd/>
          </a:ln>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Quote-2">
    <p:spTree>
      <p:nvGrpSpPr>
        <p:cNvPr id="1" name=""/>
        <p:cNvGrpSpPr/>
        <p:nvPr/>
      </p:nvGrpSpPr>
      <p:grpSpPr>
        <a:xfrm>
          <a:off x="0" y="0"/>
          <a:ext cx="0" cy="0"/>
          <a:chOff x="0" y="0"/>
          <a:chExt cx="0" cy="0"/>
        </a:xfrm>
      </p:grpSpPr>
      <p:sp>
        <p:nvSpPr>
          <p:cNvPr id="5" name="Rectangle 4"/>
          <p:cNvSpPr/>
          <p:nvPr userDrawn="1"/>
        </p:nvSpPr>
        <p:spPr>
          <a:xfrm>
            <a:off x="76200" y="76200"/>
            <a:ext cx="9029700" cy="27432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sz="4800" dirty="0">
              <a:solidFill>
                <a:srgbClr val="FFFFFF"/>
              </a:solidFill>
              <a:latin typeface="Myriad Web Pro" pitchFamily="34" charset="0"/>
            </a:endParaRPr>
          </a:p>
        </p:txBody>
      </p:sp>
      <p:pic>
        <p:nvPicPr>
          <p:cNvPr id="7" name="Picture 2"/>
          <p:cNvPicPr>
            <a:picLocks noChangeAspect="1" noChangeArrowheads="1"/>
          </p:cNvPicPr>
          <p:nvPr userDrawn="1"/>
        </p:nvPicPr>
        <p:blipFill>
          <a:blip r:embed="rId2"/>
          <a:srcRect t="27489"/>
          <a:stretch>
            <a:fillRect/>
          </a:stretch>
        </p:blipFill>
        <p:spPr bwMode="auto">
          <a:xfrm>
            <a:off x="76200" y="2849563"/>
            <a:ext cx="4270375" cy="3951287"/>
          </a:xfrm>
          <a:prstGeom prst="rect">
            <a:avLst/>
          </a:prstGeom>
          <a:noFill/>
          <a:ln w="9525">
            <a:noFill/>
            <a:miter lim="800000"/>
            <a:headEnd/>
            <a:tailEnd/>
          </a:ln>
        </p:spPr>
      </p:pic>
      <p:sp>
        <p:nvSpPr>
          <p:cNvPr id="6" name="Content Placeholder 5"/>
          <p:cNvSpPr>
            <a:spLocks noGrp="1"/>
          </p:cNvSpPr>
          <p:nvPr>
            <p:ph sz="quarter" idx="4"/>
          </p:nvPr>
        </p:nvSpPr>
        <p:spPr>
          <a:xfrm>
            <a:off x="4347162" y="2849880"/>
            <a:ext cx="4751139" cy="3931920"/>
          </a:xfrm>
          <a:solidFill>
            <a:schemeClr val="tx1"/>
          </a:solidFill>
          <a:ln>
            <a:noFill/>
          </a:ln>
        </p:spPr>
        <p:txBody>
          <a:bodyPr/>
          <a:lstStyle>
            <a:lvl1pPr marL="0" indent="0">
              <a:buNone/>
              <a:defRPr sz="3200">
                <a:solidFill>
                  <a:schemeClr val="bg1"/>
                </a:solidFill>
                <a:latin typeface="Myriad Pro Light" pitchFamily="34" charset="0"/>
              </a:defRPr>
            </a:lvl1pPr>
            <a:lvl2pPr marL="457200" indent="0">
              <a:buNone/>
              <a:defRPr sz="3600">
                <a:latin typeface="Myriad Pro Light" pitchFamily="34" charset="0"/>
              </a:defRPr>
            </a:lvl2pPr>
            <a:lvl3pPr marL="914400" indent="0">
              <a:buNone/>
              <a:defRPr sz="3200">
                <a:latin typeface="Myriad Pro Light" pitchFamily="34" charset="0"/>
              </a:defRPr>
            </a:lvl3pPr>
            <a:lvl4pPr marL="1371600" indent="0">
              <a:buNone/>
              <a:defRPr sz="2800">
                <a:latin typeface="Myriad Pro Light" pitchFamily="34" charset="0"/>
              </a:defRPr>
            </a:lvl4pPr>
            <a:lvl5pPr marL="1828800" indent="0">
              <a:buNone/>
              <a:defRPr sz="2800">
                <a:latin typeface="Myriad Pro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4" name="Title 3"/>
          <p:cNvSpPr>
            <a:spLocks noGrp="1"/>
          </p:cNvSpPr>
          <p:nvPr>
            <p:ph type="title"/>
          </p:nvPr>
        </p:nvSpPr>
        <p:spPr>
          <a:xfrm>
            <a:off x="457200" y="762000"/>
            <a:ext cx="8229600" cy="1143000"/>
          </a:xfrm>
        </p:spPr>
        <p:txBody>
          <a:bodyPr/>
          <a:lstStyle>
            <a:lvl1pPr>
              <a:defRPr>
                <a:solidFill>
                  <a:schemeClr val="bg1"/>
                </a:solidFill>
                <a:latin typeface="Myriad Web Pro" pitchFamily="34"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2206888"/>
            <a:ext cx="7772400" cy="1500187"/>
          </a:xfrm>
        </p:spPr>
        <p:txBody>
          <a:bodyPr anchor="ctr">
            <a:normAutofit/>
          </a:bodyPr>
          <a:lstStyle>
            <a:lvl1pPr marL="0" indent="0" algn="ctr">
              <a:buNone/>
              <a:defRPr sz="2800" baseline="0">
                <a:solidFill>
                  <a:schemeClr val="tx1"/>
                </a:solidFill>
                <a:latin typeface="Arial Blac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Slide</a:t>
            </a:r>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pic>
        <p:nvPicPr>
          <p:cNvPr id="7" name="Picture 6" descr="CIRE logo.jpg"/>
          <p:cNvPicPr>
            <a:picLocks noChangeAspect="1"/>
          </p:cNvPicPr>
          <p:nvPr userDrawn="1"/>
        </p:nvPicPr>
        <p:blipFill>
          <a:blip r:embed="rId2"/>
          <a:stretch>
            <a:fillRect/>
          </a:stretch>
        </p:blipFill>
        <p:spPr>
          <a:xfrm>
            <a:off x="232120" y="6206128"/>
            <a:ext cx="1539512" cy="568724"/>
          </a:xfrm>
          <a:prstGeom prst="rect">
            <a:avLst/>
          </a:prstGeom>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2">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Quote">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64008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600200"/>
            <a:ext cx="7010400" cy="4525963"/>
          </a:xfrm>
        </p:spPr>
        <p:txBody>
          <a:bodyPr/>
          <a:lstStyle/>
          <a:p>
            <a:pPr lvl="0"/>
            <a:endParaRPr lang="en-US" noProof="0" dirty="0"/>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SubSection">
    <p:spTree>
      <p:nvGrpSpPr>
        <p:cNvPr id="1" name=""/>
        <p:cNvGrpSpPr/>
        <p:nvPr/>
      </p:nvGrpSpPr>
      <p:grpSpPr>
        <a:xfrm>
          <a:off x="0" y="0"/>
          <a:ext cx="0" cy="0"/>
          <a:chOff x="0" y="0"/>
          <a:chExt cx="0" cy="0"/>
        </a:xfrm>
      </p:grpSpPr>
      <p:cxnSp>
        <p:nvCxnSpPr>
          <p:cNvPr id="6" name="Straight Connector 5"/>
          <p:cNvCxnSpPr/>
          <p:nvPr userDrawn="1"/>
        </p:nvCxnSpPr>
        <p:spPr>
          <a:xfrm>
            <a:off x="3200400" y="914400"/>
            <a:ext cx="59436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1676400" y="6248400"/>
            <a:ext cx="7467600" cy="609600"/>
          </a:xfrm>
          <a:prstGeom prst="rect">
            <a:avLst/>
          </a:prstGeom>
          <a:gradFill flip="none" rotWithShape="1">
            <a:gsLst>
              <a:gs pos="0">
                <a:schemeClr val="bg1"/>
              </a:gs>
              <a:gs pos="50000">
                <a:schemeClr val="tx1">
                  <a:lumMod val="50000"/>
                  <a:lumOff val="50000"/>
                  <a:shade val="67500"/>
                  <a:satMod val="115000"/>
                </a:schemeClr>
              </a:gs>
              <a:gs pos="100000">
                <a:schemeClr val="tx1">
                  <a:lumMod val="50000"/>
                  <a:lumOff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pic>
        <p:nvPicPr>
          <p:cNvPr id="8" name="Picture 9" descr="C:\Documents and Settings\reid\Desktop\UNCFPGwhite.png"/>
          <p:cNvPicPr>
            <a:picLocks noChangeAspect="1" noChangeArrowheads="1"/>
          </p:cNvPicPr>
          <p:nvPr userDrawn="1"/>
        </p:nvPicPr>
        <p:blipFill>
          <a:blip r:embed="rId2"/>
          <a:srcRect/>
          <a:stretch>
            <a:fillRect/>
          </a:stretch>
        </p:blipFill>
        <p:spPr bwMode="auto">
          <a:xfrm>
            <a:off x="6127750" y="6324600"/>
            <a:ext cx="2940050" cy="457200"/>
          </a:xfrm>
          <a:prstGeom prst="rect">
            <a:avLst/>
          </a:prstGeom>
          <a:noFill/>
          <a:ln w="9525">
            <a:noFill/>
            <a:miter lim="800000"/>
            <a:headEnd/>
            <a:tailEnd/>
          </a:ln>
        </p:spPr>
      </p:pic>
      <p:cxnSp>
        <p:nvCxnSpPr>
          <p:cNvPr id="9" name="Straight Connector 8"/>
          <p:cNvCxnSpPr/>
          <p:nvPr userDrawn="1"/>
        </p:nvCxnSpPr>
        <p:spPr>
          <a:xfrm>
            <a:off x="0" y="6248400"/>
            <a:ext cx="9144000" cy="0"/>
          </a:xfrm>
          <a:prstGeom prst="line">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17" descr="logo-sisep.png"/>
          <p:cNvPicPr>
            <a:picLocks noChangeAspect="1"/>
          </p:cNvPicPr>
          <p:nvPr userDrawn="1"/>
        </p:nvPicPr>
        <p:blipFill>
          <a:blip r:embed="rId3"/>
          <a:srcRect/>
          <a:stretch>
            <a:fillRect/>
          </a:stretch>
        </p:blipFill>
        <p:spPr bwMode="auto">
          <a:xfrm>
            <a:off x="0" y="6281738"/>
            <a:ext cx="1638300" cy="576262"/>
          </a:xfrm>
          <a:prstGeom prst="rect">
            <a:avLst/>
          </a:prstGeom>
          <a:noFill/>
          <a:ln w="9525">
            <a:noFill/>
            <a:miter lim="800000"/>
            <a:headEnd/>
            <a:tailEnd/>
          </a:ln>
        </p:spPr>
      </p:pic>
      <p:sp>
        <p:nvSpPr>
          <p:cNvPr id="2" name="Title 1"/>
          <p:cNvSpPr>
            <a:spLocks noGrp="1"/>
          </p:cNvSpPr>
          <p:nvPr>
            <p:ph type="title"/>
          </p:nvPr>
        </p:nvSpPr>
        <p:spPr>
          <a:xfrm>
            <a:off x="3352800" y="0"/>
            <a:ext cx="5791200" cy="914400"/>
          </a:xfrm>
        </p:spPr>
        <p:txBody>
          <a:bodyPr/>
          <a:lstStyle>
            <a:lvl1pPr>
              <a:defRPr sz="32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00400" y="1143000"/>
            <a:ext cx="5867400" cy="5029200"/>
          </a:xfrm>
        </p:spPr>
        <p:txBody>
          <a:bodyPr/>
          <a:lstStyle>
            <a:lvl1pPr>
              <a:defRPr b="1">
                <a:solidFill>
                  <a:schemeClr val="tx1">
                    <a:lumMod val="65000"/>
                    <a:lumOff val="35000"/>
                  </a:schemeClr>
                </a:solidFill>
                <a:latin typeface="Calibri" pitchFamily="34" charset="0"/>
                <a:cs typeface="Calibri" pitchFamily="34" charset="0"/>
              </a:defRPr>
            </a:lvl1pPr>
            <a:lvl2pPr>
              <a:defRPr>
                <a:solidFill>
                  <a:schemeClr val="tx1">
                    <a:lumMod val="65000"/>
                    <a:lumOff val="35000"/>
                  </a:schemeClr>
                </a:solidFill>
                <a:latin typeface="Calibri" pitchFamily="34" charset="0"/>
                <a:cs typeface="Calibri" pitchFamily="34" charset="0"/>
              </a:defRPr>
            </a:lvl2pPr>
            <a:lvl3pPr>
              <a:defRPr>
                <a:solidFill>
                  <a:schemeClr val="tx1">
                    <a:lumMod val="65000"/>
                    <a:lumOff val="35000"/>
                  </a:schemeClr>
                </a:solidFill>
                <a:latin typeface="Calibri" pitchFamily="34" charset="0"/>
                <a:cs typeface="Calibri" pitchFamily="34" charset="0"/>
              </a:defRPr>
            </a:lvl3pPr>
            <a:lvl4pPr>
              <a:defRPr>
                <a:solidFill>
                  <a:schemeClr val="tx1">
                    <a:lumMod val="65000"/>
                    <a:lumOff val="35000"/>
                  </a:schemeClr>
                </a:solidFill>
                <a:latin typeface="Calibri" pitchFamily="34" charset="0"/>
                <a:cs typeface="Calibri" pitchFamily="34" charset="0"/>
              </a:defRPr>
            </a:lvl4pPr>
            <a:lvl5pPr>
              <a:defRPr>
                <a:solidFill>
                  <a:schemeClr val="tx1">
                    <a:lumMod val="65000"/>
                    <a:lumOff val="35000"/>
                  </a:schemeClr>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p:nvPr>
        </p:nvSpPr>
        <p:spPr>
          <a:xfrm>
            <a:off x="0" y="0"/>
            <a:ext cx="3200400" cy="914400"/>
          </a:xfrm>
          <a:solidFill>
            <a:schemeClr val="accent6">
              <a:lumMod val="75000"/>
            </a:schemeClr>
          </a:solidFill>
          <a:ln>
            <a:solidFill>
              <a:schemeClr val="accent6">
                <a:lumMod val="75000"/>
              </a:schemeClr>
            </a:solidFill>
          </a:ln>
        </p:spPr>
        <p:txBody>
          <a:bodyPr anchor="ctr"/>
          <a:lstStyle>
            <a:lvl1pPr marL="91440" indent="0">
              <a:buNone/>
              <a:defRPr sz="2400" b="1">
                <a:solidFill>
                  <a:schemeClr val="bg1"/>
                </a:solidFill>
                <a:latin typeface="Calibri" pitchFamily="34" charset="0"/>
                <a:cs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11" name="Text Placeholder 3"/>
          <p:cNvSpPr>
            <a:spLocks noGrp="1"/>
          </p:cNvSpPr>
          <p:nvPr>
            <p:ph type="body" sz="half" idx="2"/>
          </p:nvPr>
        </p:nvSpPr>
        <p:spPr>
          <a:xfrm>
            <a:off x="115887" y="1143000"/>
            <a:ext cx="3008313" cy="5029200"/>
          </a:xfrm>
        </p:spPr>
        <p:txBody>
          <a:bodyPr/>
          <a:lstStyle>
            <a:lvl1pPr marL="0" indent="0">
              <a:buNone/>
              <a:defRPr sz="16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034999"/>
          </a:xfrm>
        </p:spPr>
        <p:txBody>
          <a:bodyPr/>
          <a:lstStyle>
            <a:lvl1pPr>
              <a:buClr>
                <a:schemeClr val="bg1">
                  <a:lumMod val="65000"/>
                </a:schemeClr>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4"/>
          <p:cNvSpPr>
            <a:spLocks noGrp="1"/>
          </p:cNvSpPr>
          <p:nvPr>
            <p:ph type="title"/>
          </p:nvPr>
        </p:nvSpPr>
        <p:spPr>
          <a:xfrm>
            <a:off x="228600" y="228600"/>
            <a:ext cx="8686800" cy="838200"/>
          </a:xfrm>
        </p:spPr>
        <p:txBody>
          <a:bodyPr/>
          <a:lstStyle/>
          <a:p>
            <a:r>
              <a:rPr lang="en-US" dirty="0" smtClean="0"/>
              <a:t>Click to edit Master title style</a:t>
            </a:r>
            <a:endParaRPr lang="en-US" dirty="0"/>
          </a:p>
        </p:txBody>
      </p:sp>
      <p:sp>
        <p:nvSpPr>
          <p:cNvPr id="4" name="Rectangle 5"/>
          <p:cNvSpPr>
            <a:spLocks noGrp="1" noChangeArrowheads="1"/>
          </p:cNvSpPr>
          <p:nvPr>
            <p:ph type="sldNum" sz="quarter" idx="10"/>
          </p:nvPr>
        </p:nvSpPr>
        <p:spPr>
          <a:xfrm>
            <a:off x="7467600" y="6360562"/>
            <a:ext cx="1481137" cy="268838"/>
          </a:xfrm>
          <a:prstGeom prst="rect">
            <a:avLst/>
          </a:prstGeom>
          <a:ln/>
        </p:spPr>
        <p:txBody>
          <a:bodyPr/>
          <a:lstStyle>
            <a:lvl1pPr>
              <a:defRPr sz="1200"/>
            </a:lvl1pPr>
          </a:lstStyle>
          <a:p>
            <a:pPr algn="r" defTabSz="914400" fontAlgn="base">
              <a:spcBef>
                <a:spcPct val="0"/>
              </a:spcBef>
              <a:spcAft>
                <a:spcPct val="0"/>
              </a:spcAft>
              <a:defRPr/>
            </a:pPr>
            <a:fld id="{CACD2C7B-EAE4-4E48-AEBE-5917317F5AAA}" type="slidenum">
              <a:rPr lang="en-US" smtClean="0">
                <a:solidFill>
                  <a:prstClr val="black"/>
                </a:solidFill>
                <a:cs typeface="Arial" charset="0"/>
              </a:rPr>
              <a:pPr algn="r" defTabSz="914400" fontAlgn="base">
                <a:spcBef>
                  <a:spcPct val="0"/>
                </a:spcBef>
                <a:spcAft>
                  <a:spcPct val="0"/>
                </a:spcAft>
                <a:defRPr/>
              </a:pPr>
              <a:t>‹#›</a:t>
            </a:fld>
            <a:endParaRPr lang="en-US" dirty="0">
              <a:solidFill>
                <a:prstClr val="black"/>
              </a:solidFill>
              <a:cs typeface="Arial" charset="0"/>
            </a:endParaRPr>
          </a:p>
        </p:txBody>
      </p:sp>
      <p:sp>
        <p:nvSpPr>
          <p:cNvPr id="6" name="Rectangle 5"/>
          <p:cNvSpPr/>
          <p:nvPr userDrawn="1"/>
        </p:nvSpPr>
        <p:spPr bwMode="auto">
          <a:xfrm>
            <a:off x="152400" y="152400"/>
            <a:ext cx="8839200" cy="6553200"/>
          </a:xfrm>
          <a:prstGeom prst="rect">
            <a:avLst/>
          </a:prstGeom>
          <a:noFill/>
          <a:ln w="38100" cap="flat" cmpd="sng" algn="ctr">
            <a:solidFill>
              <a:srgbClr val="F9D83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buSzPct val="85000"/>
              <a:buFont typeface="Monotype Sorts" pitchFamily="2" charset="2"/>
              <a:buNone/>
            </a:pPr>
            <a:endParaRPr lang="en-US" sz="1600" b="1" dirty="0" smtClean="0">
              <a:solidFill>
                <a:prstClr val="white"/>
              </a:solidFill>
              <a:latin typeface="Arial Narrow" pitchFamily="34" charset="0"/>
              <a:cs typeface="Arial" charset="0"/>
            </a:endParaRPr>
          </a:p>
        </p:txBody>
      </p:sp>
      <p:cxnSp>
        <p:nvCxnSpPr>
          <p:cNvPr id="7" name="Straight Connector 6"/>
          <p:cNvCxnSpPr/>
          <p:nvPr userDrawn="1"/>
        </p:nvCxnSpPr>
        <p:spPr bwMode="auto">
          <a:xfrm>
            <a:off x="0" y="1066800"/>
            <a:ext cx="9144000" cy="0"/>
          </a:xfrm>
          <a:prstGeom prst="line">
            <a:avLst/>
          </a:prstGeom>
          <a:solidFill>
            <a:srgbClr val="6666FF"/>
          </a:solidFill>
          <a:ln w="19050" cap="flat" cmpd="sng" algn="ctr">
            <a:solidFill>
              <a:srgbClr val="164182"/>
            </a:solidFill>
            <a:prstDash val="solid"/>
            <a:round/>
            <a:headEnd type="none" w="med" len="med"/>
            <a:tailEnd type="none"/>
          </a:ln>
          <a:effectLst/>
        </p:spPr>
      </p:cxn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6177999"/>
            <a:ext cx="12922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cK Disclaimer"/>
          <p:cNvSpPr>
            <a:spLocks noChangeArrowheads="1"/>
          </p:cNvSpPr>
          <p:nvPr userDrawn="1">
            <p:custDataLst>
              <p:tags r:id="rId1"/>
            </p:custDataLst>
          </p:nvPr>
        </p:nvSpPr>
        <p:spPr bwMode="gray">
          <a:xfrm>
            <a:off x="1600200" y="6324600"/>
            <a:ext cx="6227762" cy="338554"/>
          </a:xfrm>
          <a:prstGeom prst="rect">
            <a:avLst/>
          </a:prstGeom>
          <a:noFill/>
          <a:ln>
            <a:noFill/>
          </a:ln>
          <a:extLst/>
        </p:spPr>
        <p:txBody>
          <a:bodyPr wrap="square" lIns="0" tIns="0" rIns="0" bIns="0" anchor="b">
            <a:spAutoFit/>
          </a:bodyPr>
          <a:lstStyle/>
          <a:p>
            <a:pPr defTabSz="820738" eaLnBrk="0" fontAlgn="base" hangingPunct="0">
              <a:spcBef>
                <a:spcPct val="0"/>
              </a:spcBef>
              <a:spcAft>
                <a:spcPct val="0"/>
              </a:spcAft>
              <a:defRPr/>
            </a:pPr>
            <a:r>
              <a:rPr lang="en-US" sz="800" i="1" dirty="0">
                <a:solidFill>
                  <a:srgbClr val="000000"/>
                </a:solidFill>
                <a:latin typeface="Tms Rmn" charset="0"/>
                <a:ea typeface="ＭＳ Ｐゴシック" charset="0"/>
                <a:cs typeface="Tms Rmn" charset="0"/>
              </a:rPr>
              <a:t>INFORMATION NOT RELEASABLE TO THE PUBLIC UNLESS AUTHORIZED BY LAW:</a:t>
            </a:r>
          </a:p>
          <a:p>
            <a:pPr defTabSz="820738" eaLnBrk="0" fontAlgn="base" hangingPunct="0">
              <a:spcBef>
                <a:spcPct val="0"/>
              </a:spcBef>
              <a:spcAft>
                <a:spcPct val="0"/>
              </a:spcAft>
              <a:defRPr/>
            </a:pPr>
            <a:r>
              <a:rPr lang="en-US" sz="700" i="1" dirty="0">
                <a:solidFill>
                  <a:srgbClr val="000000"/>
                </a:solidFill>
                <a:latin typeface="Tms Rmn" charset="0"/>
                <a:ea typeface="ＭＳ Ｐゴシック" charset="0"/>
                <a:cs typeface="Tms Rmn"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26865597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descr="bg.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24620"/>
          <a:stretch/>
        </p:blipFill>
        <p:spPr>
          <a:xfrm>
            <a:off x="0" y="1688432"/>
            <a:ext cx="9144000" cy="5169568"/>
          </a:xfrm>
          <a:prstGeom prst="rect">
            <a:avLst/>
          </a:prstGeom>
        </p:spPr>
      </p:pic>
      <p:sp>
        <p:nvSpPr>
          <p:cNvPr id="92515" name="Rectangle 1379"/>
          <p:cNvSpPr>
            <a:spLocks noGrp="1" noChangeArrowheads="1"/>
          </p:cNvSpPr>
          <p:nvPr>
            <p:ph type="ctrTitle" sz="quarter" hasCustomPrompt="1"/>
          </p:nvPr>
        </p:nvSpPr>
        <p:spPr>
          <a:xfrm>
            <a:off x="685800" y="3377624"/>
            <a:ext cx="7772400" cy="584776"/>
          </a:xfrm>
          <a:ln w="12700"/>
        </p:spPr>
        <p:txBody>
          <a:bodyPr lIns="91440" tIns="45720" rIns="91440" bIns="45720" anchor="ctr">
            <a:spAutoFit/>
          </a:bodyPr>
          <a:lstStyle>
            <a:lvl1pPr algn="ctr">
              <a:lnSpc>
                <a:spcPct val="100000"/>
              </a:lnSpc>
              <a:defRPr sz="3200" b="0">
                <a:latin typeface="Times"/>
                <a:cs typeface="Times"/>
              </a:defRPr>
            </a:lvl1pPr>
          </a:lstStyle>
          <a:p>
            <a:r>
              <a:rPr lang="en-US" dirty="0" smtClean="0"/>
              <a:t>CLICK TO EDIT MASTER TITLE STYLE</a:t>
            </a:r>
            <a:endParaRPr lang="en-US" dirty="0"/>
          </a:p>
        </p:txBody>
      </p:sp>
      <p:sp>
        <p:nvSpPr>
          <p:cNvPr id="92516" name="Rectangle 1380"/>
          <p:cNvSpPr>
            <a:spLocks noGrp="1" noChangeArrowheads="1"/>
          </p:cNvSpPr>
          <p:nvPr>
            <p:ph type="subTitle" sz="quarter" idx="1"/>
          </p:nvPr>
        </p:nvSpPr>
        <p:spPr>
          <a:xfrm>
            <a:off x="1371600" y="4445913"/>
            <a:ext cx="6400800" cy="430887"/>
          </a:xfrm>
          <a:ln w="12700"/>
        </p:spPr>
        <p:txBody>
          <a:bodyPr lIns="91440" tIns="45720" rIns="91440" bIns="45720" anchor="ctr">
            <a:spAutoFit/>
          </a:bodyPr>
          <a:lstStyle>
            <a:lvl1pPr marL="0" indent="0" algn="ctr">
              <a:buFont typeface="Wingdings" pitchFamily="2" charset="2"/>
              <a:buNone/>
              <a:defRPr sz="2200" b="0">
                <a:solidFill>
                  <a:srgbClr val="443B0A"/>
                </a:solidFill>
                <a:latin typeface="Times"/>
                <a:cs typeface="Times"/>
              </a:defRPr>
            </a:lvl1pPr>
          </a:lstStyle>
          <a:p>
            <a:r>
              <a:rPr lang="en-US" dirty="0" smtClean="0"/>
              <a:t>Click to edit Master subtitle style</a:t>
            </a:r>
            <a:endParaRPr lang="en-US" dirty="0"/>
          </a:p>
        </p:txBody>
      </p:sp>
      <p:sp>
        <p:nvSpPr>
          <p:cNvPr id="9" name="Rectangle 8"/>
          <p:cNvSpPr/>
          <p:nvPr userDrawn="1"/>
        </p:nvSpPr>
        <p:spPr bwMode="auto">
          <a:xfrm>
            <a:off x="152400" y="152400"/>
            <a:ext cx="8839200" cy="6553200"/>
          </a:xfrm>
          <a:prstGeom prst="rect">
            <a:avLst/>
          </a:prstGeom>
          <a:noFill/>
          <a:ln w="38100" cap="flat" cmpd="sng" algn="ctr">
            <a:solidFill>
              <a:srgbClr val="F9D83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buSzPct val="85000"/>
              <a:buFont typeface="Monotype Sorts" pitchFamily="2" charset="2"/>
              <a:buNone/>
            </a:pPr>
            <a:endParaRPr lang="en-US" sz="1600" b="1" dirty="0" smtClean="0">
              <a:solidFill>
                <a:prstClr val="white"/>
              </a:solidFill>
              <a:latin typeface="Arial Narrow" pitchFamily="34" charset="0"/>
              <a:cs typeface="Arial" charset="0"/>
            </a:endParaRP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9440" y="532433"/>
            <a:ext cx="2651760" cy="915367"/>
          </a:xfrm>
          <a:prstGeom prst="rect">
            <a:avLst/>
          </a:prstGeom>
        </p:spPr>
      </p:pic>
      <p:sp>
        <p:nvSpPr>
          <p:cNvPr id="7" name="McK Disclaimer"/>
          <p:cNvSpPr>
            <a:spLocks noChangeArrowheads="1"/>
          </p:cNvSpPr>
          <p:nvPr userDrawn="1">
            <p:custDataLst>
              <p:tags r:id="rId1"/>
            </p:custDataLst>
          </p:nvPr>
        </p:nvSpPr>
        <p:spPr bwMode="gray">
          <a:xfrm>
            <a:off x="1371600" y="6324600"/>
            <a:ext cx="6477000" cy="338554"/>
          </a:xfrm>
          <a:prstGeom prst="rect">
            <a:avLst/>
          </a:prstGeom>
          <a:noFill/>
          <a:ln>
            <a:noFill/>
          </a:ln>
          <a:extLst/>
        </p:spPr>
        <p:txBody>
          <a:bodyPr wrap="square" lIns="0" tIns="0" rIns="0" bIns="0" anchor="b">
            <a:spAutoFit/>
          </a:bodyPr>
          <a:lstStyle/>
          <a:p>
            <a:pPr algn="ctr" defTabSz="820738" eaLnBrk="0" fontAlgn="base" hangingPunct="0">
              <a:spcBef>
                <a:spcPct val="0"/>
              </a:spcBef>
              <a:spcAft>
                <a:spcPct val="0"/>
              </a:spcAft>
              <a:defRPr/>
            </a:pPr>
            <a:r>
              <a:rPr lang="en-US" sz="800" i="1" dirty="0">
                <a:solidFill>
                  <a:srgbClr val="000000"/>
                </a:solidFill>
                <a:latin typeface="Tms Rmn" charset="0"/>
                <a:ea typeface="ＭＳ Ｐゴシック" charset="0"/>
                <a:cs typeface="Tms Rmn" charset="0"/>
              </a:rPr>
              <a:t>INFORMATION NOT RELEASABLE TO THE PUBLIC UNLESS AUTHORIZED BY LAW:</a:t>
            </a:r>
          </a:p>
          <a:p>
            <a:pPr algn="ctr" defTabSz="820738" eaLnBrk="0" fontAlgn="base" hangingPunct="0">
              <a:spcBef>
                <a:spcPct val="0"/>
              </a:spcBef>
              <a:spcAft>
                <a:spcPct val="0"/>
              </a:spcAft>
              <a:defRPr/>
            </a:pPr>
            <a:r>
              <a:rPr lang="en-US" sz="700" i="1" dirty="0">
                <a:solidFill>
                  <a:srgbClr val="000000"/>
                </a:solidFill>
                <a:latin typeface="Tms Rmn" charset="0"/>
                <a:ea typeface="ＭＳ Ｐゴシック" charset="0"/>
                <a:cs typeface="Tms Rmn"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p>
        </p:txBody>
      </p:sp>
    </p:spTree>
    <p:extLst>
      <p:ext uri="{BB962C8B-B14F-4D97-AF65-F5344CB8AC3E}">
        <p14:creationId xmlns:p14="http://schemas.microsoft.com/office/powerpoint/2010/main" val="36796723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1"/>
                </a:solidFill>
              </a:defRPr>
            </a:lvl1pPr>
          </a:lstStyle>
          <a:p>
            <a:r>
              <a:rPr lang="en-US" dirty="0" smtClean="0"/>
              <a:t>Table Title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8"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200" baseline="0"/>
            </a:lvl1pPr>
            <a:lvl2pPr>
              <a:defRPr sz="1200"/>
            </a:lvl2pPr>
            <a:lvl3pPr>
              <a:defRPr sz="1200"/>
            </a:lvl3pPr>
            <a:lvl4pPr>
              <a:defRPr sz="1200"/>
            </a:lvl4pPr>
            <a:lvl5pPr>
              <a:defRPr sz="1200"/>
            </a:lvl5pPr>
          </a:lstStyle>
          <a:p>
            <a:pPr lvl="0"/>
            <a:r>
              <a:rPr lang="en-US" dirty="0" smtClean="0"/>
              <a:t>Add Source and Notes here.</a:t>
            </a:r>
          </a:p>
        </p:txBody>
      </p:sp>
      <p:sp>
        <p:nvSpPr>
          <p:cNvPr id="10" name="Table Placeholder 9"/>
          <p:cNvSpPr>
            <a:spLocks noGrp="1"/>
          </p:cNvSpPr>
          <p:nvPr>
            <p:ph type="tbl" sz="quarter" idx="11"/>
          </p:nvPr>
        </p:nvSpPr>
        <p:spPr>
          <a:xfrm>
            <a:off x="354983" y="1045029"/>
            <a:ext cx="8443782" cy="4105469"/>
          </a:xfrm>
        </p:spPr>
        <p:txBody>
          <a:bodyPr/>
          <a:lstStyle>
            <a:lvl1pPr>
              <a:buNone/>
              <a:defRPr/>
            </a:lvl1pPr>
          </a:lstStyle>
          <a:p>
            <a:r>
              <a:rPr lang="en-US" dirty="0" smtClean="0"/>
              <a:t>Click icon to add table</a:t>
            </a:r>
            <a:endParaRPr lang="en-US" dirty="0"/>
          </a:p>
        </p:txBody>
      </p:sp>
      <p:pic>
        <p:nvPicPr>
          <p:cNvPr id="9"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9614"/>
          <a:stretch/>
        </p:blipFill>
        <p:spPr>
          <a:xfrm>
            <a:off x="0" y="2030930"/>
            <a:ext cx="9144000" cy="4827069"/>
          </a:xfrm>
          <a:prstGeom prst="rect">
            <a:avLst/>
          </a:prstGeom>
        </p:spPr>
      </p:pic>
      <p:sp>
        <p:nvSpPr>
          <p:cNvPr id="4" name="Rectangle 1370"/>
          <p:cNvSpPr>
            <a:spLocks noChangeArrowheads="1"/>
          </p:cNvSpPr>
          <p:nvPr/>
        </p:nvSpPr>
        <p:spPr bwMode="auto">
          <a:xfrm>
            <a:off x="0" y="3276600"/>
            <a:ext cx="9144000" cy="1785938"/>
          </a:xfrm>
          <a:prstGeom prst="rect">
            <a:avLst/>
          </a:prstGeom>
          <a:noFill/>
          <a:ln w="9525">
            <a:noFill/>
            <a:miter lim="800000"/>
            <a:headEnd/>
            <a:tailEnd/>
          </a:ln>
          <a:effectLst/>
        </p:spPr>
        <p:txBody>
          <a:bodyPr lIns="92075" tIns="46038" rIns="92075" bIns="46038" anchor="ctr"/>
          <a:lstStyle/>
          <a:p>
            <a:pPr defTabSz="914400">
              <a:defRPr/>
            </a:pPr>
            <a:endParaRPr kumimoji="1" lang="en-US" sz="3600" dirty="0">
              <a:solidFill>
                <a:srgbClr val="000066"/>
              </a:solidFill>
              <a:cs typeface="Arial" charset="0"/>
            </a:endParaRPr>
          </a:p>
        </p:txBody>
      </p:sp>
      <p:sp>
        <p:nvSpPr>
          <p:cNvPr id="92515" name="Rectangle 1379"/>
          <p:cNvSpPr>
            <a:spLocks noGrp="1" noChangeArrowheads="1"/>
          </p:cNvSpPr>
          <p:nvPr>
            <p:ph type="ctrTitle" sz="quarter" hasCustomPrompt="1"/>
          </p:nvPr>
        </p:nvSpPr>
        <p:spPr>
          <a:xfrm>
            <a:off x="228600" y="3270390"/>
            <a:ext cx="8686800" cy="1415772"/>
          </a:xfrm>
          <a:ln w="12700"/>
        </p:spPr>
        <p:txBody>
          <a:bodyPr wrap="square" lIns="91440" tIns="45720" rIns="91440" bIns="45720" anchor="ctr">
            <a:spAutoFit/>
          </a:bodyPr>
          <a:lstStyle>
            <a:lvl1pPr algn="ctr">
              <a:lnSpc>
                <a:spcPct val="100000"/>
              </a:lnSpc>
              <a:defRPr sz="4300"/>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4627" y="755418"/>
            <a:ext cx="3534746" cy="1220167"/>
          </a:xfrm>
          <a:prstGeom prst="rect">
            <a:avLst/>
          </a:prstGeom>
        </p:spPr>
      </p:pic>
      <p:sp>
        <p:nvSpPr>
          <p:cNvPr id="7" name="Rectangle 6"/>
          <p:cNvSpPr/>
          <p:nvPr userDrawn="1"/>
        </p:nvSpPr>
        <p:spPr bwMode="auto">
          <a:xfrm>
            <a:off x="152400" y="152400"/>
            <a:ext cx="8839200" cy="6553200"/>
          </a:xfrm>
          <a:prstGeom prst="rect">
            <a:avLst/>
          </a:prstGeom>
          <a:noFill/>
          <a:ln w="38100" cap="flat" cmpd="sng" algn="ctr">
            <a:solidFill>
              <a:srgbClr val="F9D83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buSzPct val="85000"/>
              <a:buFont typeface="Monotype Sorts" pitchFamily="2" charset="2"/>
              <a:buNone/>
            </a:pPr>
            <a:endParaRPr lang="en-US" sz="1600" b="1" dirty="0" smtClean="0">
              <a:solidFill>
                <a:prstClr val="white"/>
              </a:solidFill>
              <a:latin typeface="Arial Narrow" pitchFamily="34" charset="0"/>
              <a:cs typeface="Arial" charset="0"/>
            </a:endParaRPr>
          </a:p>
        </p:txBody>
      </p:sp>
    </p:spTree>
    <p:extLst>
      <p:ext uri="{BB962C8B-B14F-4D97-AF65-F5344CB8AC3E}">
        <p14:creationId xmlns:p14="http://schemas.microsoft.com/office/powerpoint/2010/main" val="235309259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9614"/>
          <a:stretch/>
        </p:blipFill>
        <p:spPr>
          <a:xfrm>
            <a:off x="0" y="990600"/>
            <a:ext cx="9144000" cy="5867400"/>
          </a:xfrm>
          <a:prstGeom prst="rect">
            <a:avLst/>
          </a:prstGeom>
        </p:spPr>
      </p:pic>
      <p:sp>
        <p:nvSpPr>
          <p:cNvPr id="4" name="Rectangle 1370"/>
          <p:cNvSpPr>
            <a:spLocks noChangeArrowheads="1"/>
          </p:cNvSpPr>
          <p:nvPr/>
        </p:nvSpPr>
        <p:spPr bwMode="auto">
          <a:xfrm>
            <a:off x="0" y="3276600"/>
            <a:ext cx="9144000" cy="1785938"/>
          </a:xfrm>
          <a:prstGeom prst="rect">
            <a:avLst/>
          </a:prstGeom>
          <a:noFill/>
          <a:ln w="9525">
            <a:noFill/>
            <a:miter lim="800000"/>
            <a:headEnd/>
            <a:tailEnd/>
          </a:ln>
          <a:effectLst/>
        </p:spPr>
        <p:txBody>
          <a:bodyPr lIns="92075" tIns="46038" rIns="92075" bIns="46038" anchor="ctr"/>
          <a:lstStyle/>
          <a:p>
            <a:pPr defTabSz="914400">
              <a:defRPr/>
            </a:pPr>
            <a:endParaRPr kumimoji="1" lang="en-US" sz="3600" dirty="0">
              <a:solidFill>
                <a:srgbClr val="000066"/>
              </a:solidFill>
              <a:cs typeface="Arial" charset="0"/>
            </a:endParaRPr>
          </a:p>
        </p:txBody>
      </p:sp>
      <p:sp>
        <p:nvSpPr>
          <p:cNvPr id="92515" name="Rectangle 1379"/>
          <p:cNvSpPr>
            <a:spLocks noGrp="1" noChangeArrowheads="1"/>
          </p:cNvSpPr>
          <p:nvPr>
            <p:ph type="ctrTitle" sz="quarter" hasCustomPrompt="1"/>
          </p:nvPr>
        </p:nvSpPr>
        <p:spPr>
          <a:xfrm>
            <a:off x="228600" y="2616859"/>
            <a:ext cx="8686800" cy="754053"/>
          </a:xfrm>
          <a:ln w="12700"/>
        </p:spPr>
        <p:txBody>
          <a:bodyPr wrap="square" lIns="91440" tIns="45720" rIns="91440" bIns="45720" anchor="ctr">
            <a:spAutoFit/>
          </a:bodyPr>
          <a:lstStyle>
            <a:lvl1pPr algn="ctr">
              <a:lnSpc>
                <a:spcPct val="100000"/>
              </a:lnSpc>
              <a:defRPr sz="4300" baseline="0"/>
            </a:lvl1pPr>
          </a:lstStyle>
          <a:p>
            <a:r>
              <a:rPr lang="en-US" dirty="0" smtClean="0"/>
              <a:t>Section Title Slide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74013" y="457200"/>
            <a:ext cx="1995973" cy="688994"/>
          </a:xfrm>
          <a:prstGeom prst="rect">
            <a:avLst/>
          </a:prstGeom>
        </p:spPr>
      </p:pic>
      <p:sp>
        <p:nvSpPr>
          <p:cNvPr id="7" name="Rectangle 6"/>
          <p:cNvSpPr/>
          <p:nvPr userDrawn="1"/>
        </p:nvSpPr>
        <p:spPr bwMode="auto">
          <a:xfrm>
            <a:off x="152400" y="152400"/>
            <a:ext cx="8839200" cy="6553200"/>
          </a:xfrm>
          <a:prstGeom prst="rect">
            <a:avLst/>
          </a:prstGeom>
          <a:noFill/>
          <a:ln w="38100" cap="flat" cmpd="sng" algn="ctr">
            <a:solidFill>
              <a:srgbClr val="F9D83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buSzPct val="85000"/>
              <a:buFont typeface="Monotype Sorts" pitchFamily="2" charset="2"/>
              <a:buNone/>
            </a:pPr>
            <a:endParaRPr lang="en-US" sz="1600" b="1" dirty="0" smtClean="0">
              <a:solidFill>
                <a:prstClr val="white"/>
              </a:solidFill>
              <a:latin typeface="Arial Narrow" pitchFamily="34" charset="0"/>
              <a:cs typeface="Arial" charset="0"/>
            </a:endParaRPr>
          </a:p>
        </p:txBody>
      </p:sp>
    </p:spTree>
    <p:extLst>
      <p:ext uri="{BB962C8B-B14F-4D97-AF65-F5344CB8AC3E}">
        <p14:creationId xmlns:p14="http://schemas.microsoft.com/office/powerpoint/2010/main" val="28659056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467600" y="6248400"/>
            <a:ext cx="1481137" cy="433387"/>
          </a:xfrm>
          <a:prstGeom prst="rect">
            <a:avLst/>
          </a:prstGeom>
          <a:ln/>
        </p:spPr>
        <p:txBody>
          <a:bodyPr/>
          <a:lstStyle>
            <a:lvl1pPr algn="r">
              <a:defRPr/>
            </a:lvl1pPr>
          </a:lstStyle>
          <a:p>
            <a:pPr defTabSz="914400" fontAlgn="base">
              <a:spcBef>
                <a:spcPct val="0"/>
              </a:spcBef>
              <a:spcAft>
                <a:spcPct val="0"/>
              </a:spcAft>
              <a:defRPr/>
            </a:pPr>
            <a:fld id="{6AE7939A-3FBB-4809-905E-2174978795E4}" type="slidenum">
              <a:rPr lang="en-US" smtClean="0">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4"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4788381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buSzPct val="85000"/>
              <a:buFont typeface="Monotype Sorts" pitchFamily="2" charset="2"/>
              <a:buNone/>
            </a:pPr>
            <a:endParaRPr lang="en-US" sz="1600" b="1" dirty="0" smtClean="0">
              <a:solidFill>
                <a:prstClr val="white"/>
              </a:solidFill>
              <a:latin typeface="Arial Narrow" pitchFamily="34" charset="0"/>
              <a:cs typeface="Arial" charset="0"/>
            </a:endParaRPr>
          </a:p>
        </p:txBody>
      </p:sp>
    </p:spTree>
    <p:extLst>
      <p:ext uri="{BB962C8B-B14F-4D97-AF65-F5344CB8AC3E}">
        <p14:creationId xmlns:p14="http://schemas.microsoft.com/office/powerpoint/2010/main" val="39797742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F8118C52-CC83-4245-A4A1-17A8BB577AE8}"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4"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0893110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436DFC5A-3F62-4AC5-A370-8960DD5A4E54}"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4"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37066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12900"/>
            <a:ext cx="4038600" cy="4648200"/>
          </a:xfrm>
          <a:ln>
            <a:noFill/>
          </a:ln>
        </p:spPr>
        <p:txBody>
          <a:bodyPr/>
          <a:lstStyle>
            <a:lvl1pPr>
              <a:buClr>
                <a:schemeClr val="bg1">
                  <a:lumMod val="65000"/>
                </a:schemeClr>
              </a:buCl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12900"/>
            <a:ext cx="3962400" cy="4648200"/>
          </a:xfrm>
          <a:ln>
            <a:noFill/>
          </a:ln>
        </p:spPr>
        <p:txBody>
          <a:bodyPr/>
          <a:lstStyle>
            <a:lvl1pPr>
              <a:buClr>
                <a:schemeClr val="bg1">
                  <a:lumMod val="65000"/>
                </a:schemeClr>
              </a:buCl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FB96A6F3-21FB-4D68-B526-5404B4C85F47}"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6"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0649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ln/>
        </p:spPr>
        <p:style>
          <a:lnRef idx="1">
            <a:schemeClr val="accent1"/>
          </a:lnRef>
          <a:fillRef idx="2">
            <a:schemeClr val="accent1"/>
          </a:fillRef>
          <a:effectRef idx="1">
            <a:schemeClr val="accent1"/>
          </a:effectRef>
          <a:fontRef idx="none"/>
        </p:style>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ln>
            <a:noFill/>
          </a:ln>
        </p:spPr>
        <p:txBody>
          <a:bodyPr/>
          <a:lstStyle>
            <a:lvl1pPr>
              <a:buClr>
                <a:srgbClr val="FFC000"/>
              </a:buCl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ln/>
        </p:spPr>
        <p:style>
          <a:lnRef idx="1">
            <a:schemeClr val="accent1"/>
          </a:lnRef>
          <a:fillRef idx="2">
            <a:schemeClr val="accent1"/>
          </a:fillRef>
          <a:effectRef idx="1">
            <a:schemeClr val="accent1"/>
          </a:effectRef>
          <a:fontRef idx="none"/>
        </p:style>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ln>
            <a:noFill/>
          </a:ln>
        </p:spPr>
        <p:txBody>
          <a:bodyPr/>
          <a:lstStyle>
            <a:lvl1pPr>
              <a:buClr>
                <a:srgbClr val="FFC000"/>
              </a:buCl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C9F8A445-DB50-4C36-9E4E-023EA8FB8E12}"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8"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722152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6089A61B-9DD0-4ECF-BE22-33E8CC767C4B}"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4"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295902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F4A9B8E0-573B-4C26-AFBE-1B5AABA25C70}"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Tree>
    <p:extLst>
      <p:ext uri="{BB962C8B-B14F-4D97-AF65-F5344CB8AC3E}">
        <p14:creationId xmlns:p14="http://schemas.microsoft.com/office/powerpoint/2010/main" val="3680348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or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solidFill>
                  <a:schemeClr val="tx1"/>
                </a:solidFill>
              </a:defRPr>
            </a:lvl1pPr>
          </a:lstStyle>
          <a:p>
            <a:r>
              <a:rPr lang="en-US" dirty="0" smtClean="0"/>
              <a:t>Figure or Chart Title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5" name="Text Placeholder 7"/>
          <p:cNvSpPr>
            <a:spLocks noGrp="1"/>
          </p:cNvSpPr>
          <p:nvPr>
            <p:ph type="body" sz="quarter" idx="10" hasCustomPrompt="1"/>
          </p:nvPr>
        </p:nvSpPr>
        <p:spPr>
          <a:xfrm>
            <a:off x="354983" y="5272161"/>
            <a:ext cx="8443782" cy="914400"/>
          </a:xfrm>
        </p:spPr>
        <p:txBody>
          <a:bodyPr>
            <a:noAutofit/>
          </a:bodyPr>
          <a:lstStyle>
            <a:lvl1pPr marL="709613" indent="-1074738">
              <a:buNone/>
              <a:defRPr sz="1200" baseline="0"/>
            </a:lvl1pPr>
            <a:lvl2pPr>
              <a:defRPr sz="1200"/>
            </a:lvl2pPr>
            <a:lvl3pPr>
              <a:defRPr sz="1200"/>
            </a:lvl3pPr>
            <a:lvl4pPr>
              <a:defRPr sz="1200"/>
            </a:lvl4pPr>
            <a:lvl5pPr>
              <a:defRPr sz="1200"/>
            </a:lvl5pPr>
          </a:lstStyle>
          <a:p>
            <a:pPr lvl="0"/>
            <a:r>
              <a:rPr lang="en-US" dirty="0" smtClean="0"/>
              <a:t>Add Source and Notes here.</a:t>
            </a:r>
          </a:p>
        </p:txBody>
      </p:sp>
      <p:sp>
        <p:nvSpPr>
          <p:cNvPr id="7" name="Chart Placeholder 6"/>
          <p:cNvSpPr>
            <a:spLocks noGrp="1"/>
          </p:cNvSpPr>
          <p:nvPr>
            <p:ph type="chart" sz="quarter" idx="11"/>
          </p:nvPr>
        </p:nvSpPr>
        <p:spPr>
          <a:xfrm>
            <a:off x="354983" y="1035698"/>
            <a:ext cx="8443782" cy="4124131"/>
          </a:xfrm>
        </p:spPr>
        <p:txBody>
          <a:bodyPr/>
          <a:lstStyle>
            <a:lvl1pPr>
              <a:buNone/>
              <a:defRPr/>
            </a:lvl1pPr>
          </a:lstStyle>
          <a:p>
            <a:r>
              <a:rPr lang="en-US" dirty="0" smtClean="0"/>
              <a:t>Click icon to add chart</a:t>
            </a:r>
            <a:endParaRPr lang="en-US" dirty="0"/>
          </a:p>
        </p:txBody>
      </p:sp>
      <p:pic>
        <p:nvPicPr>
          <p:cNvPr id="9"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36452" y="6270042"/>
            <a:ext cx="1378461" cy="456439"/>
          </a:xfrm>
          <a:prstGeom prst="rect">
            <a:avLst/>
          </a:prstGeom>
          <a:noFill/>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467600" y="6248400"/>
            <a:ext cx="1481137" cy="433387"/>
          </a:xfrm>
          <a:prstGeom prst="rect">
            <a:avLst/>
          </a:prstGeom>
        </p:spPr>
        <p:txBody>
          <a:bodyPr/>
          <a:lstStyle/>
          <a:p>
            <a:pPr defTabSz="914400" fontAlgn="base">
              <a:spcBef>
                <a:spcPct val="0"/>
              </a:spcBef>
              <a:spcAft>
                <a:spcPct val="0"/>
              </a:spcAft>
              <a:defRPr/>
            </a:pPr>
            <a:fld id="{54B82FCA-F52F-4621-8FB5-5683DF2EB457}" type="slidenum">
              <a:rPr lang="en-US" smtClean="0">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Tree>
    <p:extLst>
      <p:ext uri="{BB962C8B-B14F-4D97-AF65-F5344CB8AC3E}">
        <p14:creationId xmlns:p14="http://schemas.microsoft.com/office/powerpoint/2010/main" val="311705264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E20C872B-9B9E-41ED-872E-C0A141AD3162}"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5"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6461110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3400" y="1612900"/>
            <a:ext cx="8229600" cy="4648200"/>
          </a:xfrm>
        </p:spPr>
        <p:txBody>
          <a:bodyPr/>
          <a:lstStyle/>
          <a:p>
            <a:pPr lvl="0"/>
            <a:r>
              <a:rPr lang="en-US" noProof="0" dirty="0" smtClean="0"/>
              <a:t>Click icon to add table</a:t>
            </a:r>
          </a:p>
        </p:txBody>
      </p:sp>
      <p:sp>
        <p:nvSpPr>
          <p:cNvPr id="4"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1C7C9CEB-2B25-4185-83AD-8ECD86BBDBC2}"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5"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5027798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1612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129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467600" y="6248400"/>
            <a:ext cx="1481137" cy="433387"/>
          </a:xfrm>
          <a:prstGeom prst="rect">
            <a:avLst/>
          </a:prstGeom>
          <a:ln/>
        </p:spPr>
        <p:txBody>
          <a:bodyPr/>
          <a:lstStyle>
            <a:lvl1pPr>
              <a:defRPr/>
            </a:lvl1pPr>
          </a:lstStyle>
          <a:p>
            <a:pPr defTabSz="914400" fontAlgn="base">
              <a:spcBef>
                <a:spcPct val="0"/>
              </a:spcBef>
              <a:spcAft>
                <a:spcPct val="0"/>
              </a:spcAft>
              <a:defRPr/>
            </a:pPr>
            <a:fld id="{59A8C11A-EA3D-42BC-851B-0D0FFE839AD8}" type="slidenum">
              <a:rPr lang="en-US">
                <a:solidFill>
                  <a:prstClr val="black"/>
                </a:solidFill>
                <a:cs typeface="Arial" charset="0"/>
              </a:rPr>
              <a:pPr defTabSz="914400" fontAlgn="base">
                <a:spcBef>
                  <a:spcPct val="0"/>
                </a:spcBef>
                <a:spcAft>
                  <a:spcPct val="0"/>
                </a:spcAft>
                <a:defRPr/>
              </a:pPr>
              <a:t>‹#›</a:t>
            </a:fld>
            <a:endParaRPr lang="en-US" dirty="0">
              <a:solidFill>
                <a:prstClr val="black"/>
              </a:solidFill>
              <a:cs typeface="Arial" charset="0"/>
            </a:endParaRPr>
          </a:p>
        </p:txBody>
      </p:sp>
      <p:sp>
        <p:nvSpPr>
          <p:cNvPr id="6" name="Title 4"/>
          <p:cNvSpPr>
            <a:spLocks noGrp="1"/>
          </p:cNvSpPr>
          <p:nvPr>
            <p:ph type="title"/>
          </p:nvPr>
        </p:nvSpPr>
        <p:spPr>
          <a:xfrm>
            <a:off x="457200" y="348010"/>
            <a:ext cx="8229600" cy="838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5658531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1A1C-9701-4146-B017-EC086F6593DE}"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solidFill>
                <a:srgbClr val="005399">
                  <a:lumMod val="40000"/>
                  <a:lumOff val="60000"/>
                </a:srgbClr>
              </a:solidFill>
            </a:endParaRPr>
          </a:p>
        </p:txBody>
      </p:sp>
      <p:sp>
        <p:nvSpPr>
          <p:cNvPr id="4" name="Slide Number Placeholder 3"/>
          <p:cNvSpPr>
            <a:spLocks noGrp="1"/>
          </p:cNvSpPr>
          <p:nvPr>
            <p:ph type="sldNum" sz="quarter" idx="12"/>
          </p:nvPr>
        </p:nvSpPr>
        <p:spPr/>
        <p:txBody>
          <a:bodyPr/>
          <a:lstStyle/>
          <a:p>
            <a:fld id="{824A11D8-DE74-8048-86B2-88BAD9396C01}" type="slidenum">
              <a:rPr lang="en-US" smtClean="0"/>
              <a:pPr/>
              <a:t>‹#›</a:t>
            </a:fld>
            <a:endParaRPr lang="en-US"/>
          </a:p>
        </p:txBody>
      </p:sp>
      <p:sp>
        <p:nvSpPr>
          <p:cNvPr id="5" name="Title Placeholder 1"/>
          <p:cNvSpPr>
            <a:spLocks noGrp="1"/>
          </p:cNvSpPr>
          <p:nvPr>
            <p:ph type="title"/>
          </p:nvPr>
        </p:nvSpPr>
        <p:spPr>
          <a:xfrm>
            <a:off x="556846" y="2891697"/>
            <a:ext cx="5996354"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6" name="Text Placeholder 2"/>
          <p:cNvSpPr>
            <a:spLocks noGrp="1"/>
          </p:cNvSpPr>
          <p:nvPr>
            <p:ph idx="1"/>
          </p:nvPr>
        </p:nvSpPr>
        <p:spPr>
          <a:xfrm>
            <a:off x="556846" y="4181236"/>
            <a:ext cx="5996353" cy="1406769"/>
          </a:xfrm>
          <a:prstGeom prst="rect">
            <a:avLst/>
          </a:prstGeom>
        </p:spPr>
        <p:txBody>
          <a:bodyPr vert="horz" lIns="91440" tIns="45720" rIns="91440" bIns="45720" rtlCol="0">
            <a:normAutofit/>
          </a:bodyPr>
          <a:lstStyle>
            <a:lvl1pPr>
              <a:defRPr sz="1800" b="0">
                <a:solidFill>
                  <a:srgbClr val="82BD02"/>
                </a:solidFill>
                <a:latin typeface="Trebuchet MS"/>
                <a:cs typeface="Trebuchet MS"/>
              </a:defRPr>
            </a:lvl1pPr>
          </a:lstStyle>
          <a:p>
            <a:pPr lvl="0"/>
            <a:r>
              <a:rPr lang="en-US" smtClean="0"/>
              <a:t>Click to edit Master text styles</a:t>
            </a:r>
          </a:p>
        </p:txBody>
      </p:sp>
    </p:spTree>
    <p:extLst>
      <p:ext uri="{BB962C8B-B14F-4D97-AF65-F5344CB8AC3E}">
        <p14:creationId xmlns:p14="http://schemas.microsoft.com/office/powerpoint/2010/main" val="40066594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684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076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6124"/>
            <a:ext cx="4040188" cy="11801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52615"/>
            <a:ext cx="4040188" cy="327354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2"/>
            <a:ext cx="4041775" cy="11611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52615"/>
            <a:ext cx="4041775" cy="32735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543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79"/>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356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93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smtClean="0"/>
              <a:t>Click to edit Master title style</a:t>
            </a:r>
            <a:endParaRPr lang="en-US" dirty="0"/>
          </a:p>
        </p:txBody>
      </p:sp>
      <p:sp>
        <p:nvSpPr>
          <p:cNvPr id="4" name="TextBox 3"/>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pic>
        <p:nvPicPr>
          <p:cNvPr id="5" name="Picture 4" descr="CIRE logo.jpg"/>
          <p:cNvPicPr>
            <a:picLocks noChangeAspect="1"/>
          </p:cNvPicPr>
          <p:nvPr userDrawn="1"/>
        </p:nvPicPr>
        <p:blipFill>
          <a:blip r:embed="rId2"/>
          <a:stretch>
            <a:fillRect/>
          </a:stretch>
        </p:blipFill>
        <p:spPr>
          <a:xfrm>
            <a:off x="232120" y="6206128"/>
            <a:ext cx="1539512" cy="568724"/>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2845"/>
            <a:ext cx="5486400" cy="31547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088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1A1C-9701-4146-B017-EC086F6593DE}" type="datetimeFigureOut">
              <a:rPr lang="en-US" smtClean="0">
                <a:solidFill>
                  <a:prstClr val="black">
                    <a:tint val="75000"/>
                  </a:prstClr>
                </a:solidFill>
              </a:rPr>
              <a:pPr/>
              <a:t>10/10/2016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24A11D8-DE74-8048-86B2-88BAD9396C01}"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a:xfrm>
            <a:off x="556846" y="2891697"/>
            <a:ext cx="5996354" cy="205153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13300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Insert Text--One-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5" name="TextBox 4"/>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
        <p:nvSpPr>
          <p:cNvPr id="12" name="Text Placeholder 11"/>
          <p:cNvSpPr>
            <a:spLocks noGrp="1"/>
          </p:cNvSpPr>
          <p:nvPr>
            <p:ph type="body" sz="quarter" idx="11"/>
          </p:nvPr>
        </p:nvSpPr>
        <p:spPr>
          <a:xfrm>
            <a:off x="457200" y="1173480"/>
            <a:ext cx="8229599" cy="4846320"/>
          </a:xfrm>
        </p:spPr>
        <p:txBody>
          <a:bodyPr/>
          <a:lstStyle>
            <a:lvl1pPr marL="228600" indent="-228600">
              <a:spcBef>
                <a:spcPts val="1000"/>
              </a:spcBef>
              <a:spcAft>
                <a:spcPts val="600"/>
              </a:spcAft>
              <a:buClr>
                <a:schemeClr val="tx1"/>
              </a:buClr>
              <a:buSzPct val="115000"/>
              <a:defRPr sz="2200" b="1">
                <a:latin typeface="Arial Bold" pitchFamily="34" charset="0"/>
                <a:cs typeface="Arial Bold" pitchFamily="34" charset="0"/>
              </a:defRPr>
            </a:lvl1pPr>
            <a:lvl2pPr marL="457200" indent="-228600">
              <a:spcBef>
                <a:spcPts val="300"/>
              </a:spcBef>
              <a:spcAft>
                <a:spcPts val="300"/>
              </a:spcAft>
              <a:buClr>
                <a:schemeClr val="tx1"/>
              </a:buClr>
              <a:defRPr sz="1600" b="1">
                <a:latin typeface="Arial Bold" pitchFamily="34" charset="0"/>
                <a:cs typeface="Arial Bold" pitchFamily="34" charset="0"/>
              </a:defRPr>
            </a:lvl2pPr>
            <a:lvl3pPr marL="685800" indent="-228600">
              <a:spcBef>
                <a:spcPts val="300"/>
              </a:spcBef>
              <a:buClr>
                <a:schemeClr val="tx1"/>
              </a:buClr>
              <a:defRPr sz="1400"/>
            </a:lvl3pPr>
            <a:lvl4pPr marL="1316038" indent="-346075">
              <a:spcBef>
                <a:spcPts val="300"/>
              </a:spcBef>
              <a:defRPr sz="1400"/>
            </a:lvl4pPr>
            <a:lvl5pPr marL="1660525" indent="-344488">
              <a:spcBef>
                <a:spcPts val="300"/>
              </a:spcBef>
              <a:defRPr sz="1400"/>
            </a:lvl5pPr>
          </a:lstStyle>
          <a:p>
            <a:pPr lvl="0"/>
            <a:r>
              <a:rPr lang="en-US" smtClean="0"/>
              <a:t>Click to edit Master text styles</a:t>
            </a:r>
          </a:p>
          <a:p>
            <a:pPr lvl="1"/>
            <a:r>
              <a:rPr lang="en-US" smtClean="0"/>
              <a:t>Second level</a:t>
            </a:r>
          </a:p>
          <a:p>
            <a:pPr lvl="2"/>
            <a:r>
              <a:rPr lang="en-US" smtClean="0"/>
              <a:t>Third level</a:t>
            </a:r>
          </a:p>
        </p:txBody>
      </p:sp>
      <p:pic>
        <p:nvPicPr>
          <p:cNvPr id="6" name="Picture 5" descr="CIRE logo.jpg"/>
          <p:cNvPicPr>
            <a:picLocks noChangeAspect="1"/>
          </p:cNvPicPr>
          <p:nvPr userDrawn="1"/>
        </p:nvPicPr>
        <p:blipFill>
          <a:blip r:embed="rId2"/>
          <a:stretch>
            <a:fillRect/>
          </a:stretch>
        </p:blipFill>
        <p:spPr>
          <a:xfrm>
            <a:off x="232120" y="6206128"/>
            <a:ext cx="1539512" cy="568724"/>
          </a:xfrm>
          <a:prstGeom prst="rect">
            <a:avLst/>
          </a:prstGeom>
        </p:spPr>
      </p:pic>
    </p:spTree>
    <p:extLst>
      <p:ext uri="{BB962C8B-B14F-4D97-AF65-F5344CB8AC3E}">
        <p14:creationId xmlns:p14="http://schemas.microsoft.com/office/powerpoint/2010/main" val="2030522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974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57577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16124"/>
            <a:ext cx="4040188" cy="11801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52615"/>
            <a:ext cx="4040188" cy="3273548"/>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2"/>
            <a:ext cx="4041775" cy="11611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52615"/>
            <a:ext cx="4041775" cy="32735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2782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92179"/>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2951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666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72845"/>
            <a:ext cx="5486400" cy="31547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30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21A1C-9701-4146-B017-EC086F6593DE}" type="datetimeFigureOut">
              <a:rPr lang="en-US" smtClean="0">
                <a:solidFill>
                  <a:prstClr val="black">
                    <a:tint val="75000"/>
                  </a:prstClr>
                </a:solidFill>
              </a:rPr>
              <a:pPr/>
              <a:t>10/10/2016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24A11D8-DE74-8048-86B2-88BAD9396C01}" type="slidenum">
              <a:rPr lang="en-US" smtClean="0">
                <a:solidFill>
                  <a:prstClr val="black">
                    <a:tint val="75000"/>
                  </a:prstClr>
                </a:solidFill>
              </a:rPr>
              <a:pPr/>
              <a:t>‹#›</a:t>
            </a:fld>
            <a:endParaRPr lang="en-US" dirty="0">
              <a:solidFill>
                <a:prstClr val="black">
                  <a:tint val="75000"/>
                </a:prstClr>
              </a:solidFill>
            </a:endParaRPr>
          </a:p>
        </p:txBody>
      </p:sp>
      <p:sp>
        <p:nvSpPr>
          <p:cNvPr id="5" name="Title Placeholder 1"/>
          <p:cNvSpPr>
            <a:spLocks noGrp="1"/>
          </p:cNvSpPr>
          <p:nvPr>
            <p:ph type="title"/>
          </p:nvPr>
        </p:nvSpPr>
        <p:spPr>
          <a:xfrm>
            <a:off x="556846" y="2891697"/>
            <a:ext cx="5996354" cy="2051538"/>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41908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C7A1CE-8A15-49B5-8991-14B38142442A}" type="datetime1">
              <a:rPr lang="en-US" smtClean="0"/>
              <a:t>10/10/2016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667C011-7A03-0B49-ABA7-A07D6C8FDFFD}" type="slidenum">
              <a:rPr lang="en-US" smtClean="0"/>
              <a:t>‹#›</a:t>
            </a:fld>
            <a:endParaRPr lang="en-US" dirty="0"/>
          </a:p>
        </p:txBody>
      </p:sp>
    </p:spTree>
    <p:extLst>
      <p:ext uri="{BB962C8B-B14F-4D97-AF65-F5344CB8AC3E}">
        <p14:creationId xmlns:p14="http://schemas.microsoft.com/office/powerpoint/2010/main" val="1079362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4523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6581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7681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89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7168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5183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830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480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6"/>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4448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9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Bullets --">
    <p:spTree>
      <p:nvGrpSpPr>
        <p:cNvPr id="1" name=""/>
        <p:cNvGrpSpPr/>
        <p:nvPr/>
      </p:nvGrpSpPr>
      <p:grpSpPr>
        <a:xfrm>
          <a:off x="0" y="0"/>
          <a:ext cx="0" cy="0"/>
          <a:chOff x="0" y="0"/>
          <a:chExt cx="0" cy="0"/>
        </a:xfrm>
      </p:grpSpPr>
      <p:sp>
        <p:nvSpPr>
          <p:cNvPr id="4" name="TextBox 3"/>
          <p:cNvSpPr txBox="1"/>
          <p:nvPr userDrawn="1"/>
        </p:nvSpPr>
        <p:spPr>
          <a:xfrm>
            <a:off x="117475" y="6511931"/>
            <a:ext cx="3911600" cy="307975"/>
          </a:xfrm>
          <a:prstGeom prst="rect">
            <a:avLst/>
          </a:prstGeom>
          <a:noFill/>
        </p:spPr>
        <p:txBody>
          <a:bodyPr lIns="91366" tIns="45684" rIns="91366" bIns="45684">
            <a:spAutoFit/>
          </a:bodyPr>
          <a:lstStyle/>
          <a:p>
            <a:pPr>
              <a:defRPr/>
            </a:pPr>
            <a:r>
              <a:rPr lang="en-US" sz="1400" dirty="0">
                <a:solidFill>
                  <a:schemeClr val="bg1"/>
                </a:solidFill>
                <a:latin typeface="Arial" pitchFamily="34" charset="0"/>
              </a:rPr>
              <a:t>Mathematica Proprietary &amp; Confidential </a:t>
            </a:r>
          </a:p>
        </p:txBody>
      </p:sp>
      <p:sp>
        <p:nvSpPr>
          <p:cNvPr id="5" name="Content Placeholder 2"/>
          <p:cNvSpPr>
            <a:spLocks noGrp="1"/>
          </p:cNvSpPr>
          <p:nvPr>
            <p:ph idx="13"/>
          </p:nvPr>
        </p:nvSpPr>
        <p:spPr>
          <a:xfrm>
            <a:off x="180981" y="914400"/>
            <a:ext cx="8743950" cy="5143500"/>
          </a:xfrm>
        </p:spPr>
        <p:txBody>
          <a:bodyPr/>
          <a:lstStyle>
            <a:lvl1pPr>
              <a:buClr>
                <a:srgbClr val="B30838"/>
              </a:buClr>
              <a:buSzPct val="125000"/>
              <a:buFont typeface="Wingdings" pitchFamily="2" charset="2"/>
              <a:buChar char="§"/>
              <a:defRPr lang="en-US" sz="2200" b="1" kern="1200" dirty="0" smtClean="0">
                <a:solidFill>
                  <a:schemeClr val="tx1"/>
                </a:solidFill>
                <a:latin typeface="Arial" pitchFamily="34" charset="0"/>
                <a:ea typeface="+mj-ea"/>
                <a:cs typeface="Arial" pitchFamily="34" charset="0"/>
              </a:defRPr>
            </a:lvl1pPr>
            <a:lvl2pPr>
              <a:buClr>
                <a:srgbClr val="B30838"/>
              </a:buClr>
              <a:defRPr sz="1800" b="1">
                <a:solidFill>
                  <a:schemeClr val="tx1"/>
                </a:solidFill>
                <a:latin typeface="Arial" pitchFamily="34" charset="0"/>
                <a:cs typeface="Arial" pitchFamily="34" charset="0"/>
              </a:defRPr>
            </a:lvl2pPr>
            <a:lvl3pPr>
              <a:buClr>
                <a:srgbClr val="B30838"/>
              </a:buClr>
              <a:defRPr sz="1600">
                <a:solidFill>
                  <a:schemeClr val="tx1"/>
                </a:solidFill>
                <a:latin typeface="Arial" pitchFamily="34" charset="0"/>
                <a:cs typeface="Arial" pitchFamily="34" charset="0"/>
              </a:defRPr>
            </a:lvl3pPr>
            <a:lvl4pPr>
              <a:buClr>
                <a:srgbClr val="B30838"/>
              </a:buClr>
              <a:defRPr sz="1400">
                <a:solidFill>
                  <a:schemeClr val="tx1"/>
                </a:solidFill>
                <a:latin typeface="Arial" pitchFamily="34" charset="0"/>
                <a:cs typeface="Arial" pitchFamily="34" charset="0"/>
              </a:defRPr>
            </a:lvl4pPr>
            <a:lvl5pPr>
              <a:buClr>
                <a:srgbClr val="B30838"/>
              </a:buClr>
              <a:defRPr sz="14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92694" y="184720"/>
            <a:ext cx="8775954" cy="667512"/>
          </a:xfrm>
        </p:spPr>
        <p:txBody>
          <a:bodyPr/>
          <a:lstStyle>
            <a:lvl1pPr>
              <a:defRPr sz="2400" b="1">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7" name="Picture 2" descr="N:\Corporate\Communications\Images\logos\_Mathematica Policy Research Logo\Mathematica-logo-RGB.png"/>
          <p:cNvPicPr>
            <a:picLocks noChangeAspect="1" noChangeArrowheads="1"/>
          </p:cNvPicPr>
          <p:nvPr userDrawn="1"/>
        </p:nvPicPr>
        <p:blipFill>
          <a:blip r:embed="rId2"/>
          <a:srcRect/>
          <a:stretch>
            <a:fillRect/>
          </a:stretch>
        </p:blipFill>
        <p:spPr bwMode="auto">
          <a:xfrm>
            <a:off x="264160" y="6270042"/>
            <a:ext cx="1378461" cy="456439"/>
          </a:xfrm>
          <a:prstGeom prst="rect">
            <a:avLst/>
          </a:prstGeom>
          <a:noFill/>
        </p:spPr>
      </p:pic>
      <p:sp>
        <p:nvSpPr>
          <p:cNvPr id="8" name="TextBox 7"/>
          <p:cNvSpPr txBox="1"/>
          <p:nvPr userDrawn="1"/>
        </p:nvSpPr>
        <p:spPr>
          <a:xfrm>
            <a:off x="4137660" y="6377940"/>
            <a:ext cx="914400" cy="342900"/>
          </a:xfrm>
          <a:prstGeom prst="rect">
            <a:avLst/>
          </a:prstGeom>
        </p:spPr>
        <p:txBody>
          <a:bodyPr vert="horz" wrap="none" lIns="91440" tIns="45720" rIns="91440" bIns="45720" rtlCol="0" anchor="t">
            <a:normAutofit/>
          </a:bodyPr>
          <a:lstStyle/>
          <a:p>
            <a:pPr algn="ctr">
              <a:spcBef>
                <a:spcPct val="20000"/>
              </a:spcBef>
            </a:pPr>
            <a:fld id="{9A1C2BF7-17A1-4718-8BD8-563E813054B3}" type="slidenum">
              <a:rPr lang="en-US" sz="1200" b="0" smtClean="0">
                <a:solidFill>
                  <a:schemeClr val="tx1"/>
                </a:solidFill>
                <a:latin typeface="+mn-lt"/>
                <a:cs typeface="Arial Black"/>
              </a:rPr>
              <a:pPr algn="ctr">
                <a:spcBef>
                  <a:spcPct val="20000"/>
                </a:spcBef>
              </a:pPr>
              <a:t>‹#›</a:t>
            </a:fld>
            <a:endParaRPr lang="en-US" sz="1200" b="0" dirty="0" smtClean="0">
              <a:solidFill>
                <a:schemeClr val="tx1"/>
              </a:solidFill>
              <a:latin typeface="+mn-lt"/>
              <a:cs typeface="Arial Black"/>
            </a:endParaRPr>
          </a:p>
        </p:txBody>
      </p:sp>
    </p:spTree>
    <p:extLst>
      <p:ext uri="{BB962C8B-B14F-4D97-AF65-F5344CB8AC3E}">
        <p14:creationId xmlns:p14="http://schemas.microsoft.com/office/powerpoint/2010/main" val="3466457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88EDDC-B4DA-41C3-8F79-FF154625BE10}" type="datetimeFigureOut">
              <a:rPr lang="en-US" smtClean="0">
                <a:solidFill>
                  <a:prstClr val="black">
                    <a:tint val="75000"/>
                  </a:prstClr>
                </a:solidFill>
              </a:rPr>
              <a:pPr/>
              <a:t>10/10/2016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E6AE-D8AA-463A-95A1-ED7FE45AA2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5653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Full Width Head + Bold Subhea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65130" y="1519626"/>
            <a:ext cx="8329613" cy="398212"/>
          </a:xfrm>
          <a:prstGeom prst="rect">
            <a:avLst/>
          </a:prstGeom>
          <a:noFill/>
          <a:ln>
            <a:noFill/>
          </a:ln>
        </p:spPr>
        <p:txBody>
          <a:bodyPr lIns="91425" tIns="91425" rIns="91425" bIns="91425" anchor="t" anchorCtr="0"/>
          <a:lstStyle>
            <a:lvl1pPr marL="0" marR="0" lvl="0" indent="0" algn="l" rtl="0">
              <a:lnSpc>
                <a:spcPct val="114247"/>
              </a:lnSpc>
              <a:spcBef>
                <a:spcPts val="0"/>
              </a:spcBef>
              <a:buClr>
                <a:srgbClr val="2F85AA"/>
              </a:buClr>
              <a:buFont typeface="Noto Sans Symbols"/>
              <a:buNone/>
              <a:defRPr sz="1400" b="1" i="0" u="none" strike="noStrike" cap="none">
                <a:solidFill>
                  <a:schemeClr val="accent6"/>
                </a:solidFill>
                <a:latin typeface="Arial"/>
                <a:ea typeface="Arial"/>
                <a:cs typeface="Arial"/>
                <a:sym typeface="Arial"/>
              </a:defRPr>
            </a:lvl1pPr>
            <a:lvl2pPr marL="171438" marR="0" lvl="1" indent="-88907" algn="l" rtl="0">
              <a:spcBef>
                <a:spcPts val="336"/>
              </a:spcBef>
              <a:spcAft>
                <a:spcPts val="0"/>
              </a:spcAft>
              <a:buClr>
                <a:srgbClr val="5393AA"/>
              </a:buClr>
              <a:buSzPct val="101941"/>
              <a:buFont typeface="Noto Sans Symbols"/>
              <a:buChar char="▪"/>
              <a:defRPr sz="1300" b="0" i="0" u="none" strike="noStrike" cap="none">
                <a:solidFill>
                  <a:schemeClr val="accent6"/>
                </a:solidFill>
                <a:latin typeface="Arial"/>
                <a:ea typeface="Arial"/>
                <a:cs typeface="Arial"/>
                <a:sym typeface="Arial"/>
              </a:defRPr>
            </a:lvl2pPr>
            <a:lvl3pPr marL="342875" marR="0" lvl="2" indent="-104762" algn="l" rtl="0">
              <a:spcBef>
                <a:spcPts val="336"/>
              </a:spcBef>
              <a:buClr>
                <a:srgbClr val="3086AB"/>
              </a:buClr>
              <a:buSzPct val="100000"/>
              <a:buFont typeface="Arial"/>
              <a:buChar char="•"/>
              <a:defRPr sz="1200" b="0" i="0" u="none" strike="noStrike" cap="none">
                <a:solidFill>
                  <a:schemeClr val="accent6"/>
                </a:solidFill>
                <a:latin typeface="Arial"/>
                <a:ea typeface="Arial"/>
                <a:cs typeface="Arial"/>
                <a:sym typeface="Arial"/>
              </a:defRPr>
            </a:lvl3pPr>
            <a:lvl4pPr marL="515899" marR="0" lvl="3" indent="-112679" algn="l" rtl="0">
              <a:spcBef>
                <a:spcPts val="336"/>
              </a:spcBef>
              <a:spcAft>
                <a:spcPts val="0"/>
              </a:spcAft>
              <a:buClr>
                <a:srgbClr val="5393AA"/>
              </a:buClr>
              <a:buSzPct val="97800"/>
              <a:buFont typeface="Arial"/>
              <a:buChar char="-"/>
              <a:defRPr sz="1100" b="0" i="0" u="none" strike="noStrike" cap="none">
                <a:solidFill>
                  <a:schemeClr val="accent6"/>
                </a:solidFill>
                <a:latin typeface="Arial"/>
                <a:ea typeface="Arial"/>
                <a:cs typeface="Arial"/>
                <a:sym typeface="Arial"/>
              </a:defRPr>
            </a:lvl4pPr>
            <a:lvl5pPr marL="687336" marR="0" lvl="4" indent="-103148" algn="l" rtl="0">
              <a:spcBef>
                <a:spcPts val="336"/>
              </a:spcBef>
              <a:buClr>
                <a:srgbClr val="5393AA"/>
              </a:buClr>
              <a:buSzPct val="97800"/>
              <a:buFont typeface="Arial"/>
              <a:buChar char="◦"/>
              <a:defRPr sz="1100" b="0" i="0" u="none" strike="noStrike" cap="none">
                <a:solidFill>
                  <a:schemeClr val="accent6"/>
                </a:solidFill>
                <a:latin typeface="Arial"/>
                <a:ea typeface="Arial"/>
                <a:cs typeface="Arial"/>
                <a:sym typeface="Arial"/>
              </a:defRPr>
            </a:lvl5pPr>
            <a:lvl6pPr marL="2514411" marR="0" lvl="5" indent="-111041"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6pPr>
            <a:lvl7pPr marL="2971578" marR="0" lvl="6" indent="-111029"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7pPr>
            <a:lvl8pPr marL="3428744" marR="0" lvl="7" indent="-111017"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8pPr>
            <a:lvl9pPr marL="3885909" marR="0" lvl="8" indent="-111005"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519726" y="6527368"/>
            <a:ext cx="190083" cy="207463"/>
          </a:xfrm>
          <a:prstGeom prst="rect">
            <a:avLst/>
          </a:prstGeom>
          <a:noFill/>
          <a:ln>
            <a:noFill/>
          </a:ln>
        </p:spPr>
        <p:txBody>
          <a:bodyPr lIns="0" tIns="0" rIns="0" bIns="0" anchor="b" anchorCtr="0">
            <a:noAutofit/>
          </a:bodyPr>
          <a:lstStyle/>
          <a:p>
            <a:pPr>
              <a:buSzPct val="25000"/>
            </a:pPr>
            <a:fld id="{00000000-1234-1234-1234-123412341234}" type="slidenum">
              <a:rPr lang="en-US" sz="600" smtClean="0">
                <a:solidFill>
                  <a:srgbClr val="000000"/>
                </a:solidFill>
                <a:latin typeface="Arial"/>
                <a:ea typeface="Arial"/>
                <a:cs typeface="Arial"/>
                <a:sym typeface="Arial"/>
              </a:rPr>
              <a:pPr>
                <a:buSzPct val="25000"/>
              </a:pPr>
              <a:t>‹#›</a:t>
            </a:fld>
            <a:endParaRPr lang="en-US" sz="600">
              <a:solidFill>
                <a:srgbClr val="000000"/>
              </a:solidFill>
              <a:latin typeface="Arial"/>
              <a:ea typeface="Arial"/>
              <a:cs typeface="Arial"/>
              <a:sym typeface="Arial"/>
            </a:endParaRPr>
          </a:p>
        </p:txBody>
      </p:sp>
      <p:sp>
        <p:nvSpPr>
          <p:cNvPr id="52" name="Shape 52"/>
          <p:cNvSpPr txBox="1">
            <a:spLocks noGrp="1"/>
          </p:cNvSpPr>
          <p:nvPr>
            <p:ph type="body" idx="2"/>
          </p:nvPr>
        </p:nvSpPr>
        <p:spPr>
          <a:xfrm>
            <a:off x="365125" y="2038300"/>
            <a:ext cx="8347074" cy="4221603"/>
          </a:xfrm>
          <a:prstGeom prst="rect">
            <a:avLst/>
          </a:prstGeom>
          <a:noFill/>
          <a:ln>
            <a:noFill/>
          </a:ln>
        </p:spPr>
        <p:txBody>
          <a:bodyPr lIns="91425" tIns="91425" rIns="91425" bIns="91425" anchor="t" anchorCtr="0"/>
          <a:lstStyle>
            <a:lvl1pPr marL="0" marR="0" lvl="0" indent="0" algn="l" rtl="0">
              <a:spcBef>
                <a:spcPts val="600"/>
              </a:spcBef>
              <a:buClr>
                <a:srgbClr val="2F85AA"/>
              </a:buClr>
              <a:buFont typeface="Noto Sans Symbols"/>
              <a:buNone/>
              <a:defRPr sz="1300" b="0" i="0" u="none" strike="noStrike" cap="none">
                <a:solidFill>
                  <a:schemeClr val="accent6"/>
                </a:solidFill>
                <a:latin typeface="Arial"/>
                <a:ea typeface="Arial"/>
                <a:cs typeface="Arial"/>
                <a:sym typeface="Arial"/>
              </a:defRPr>
            </a:lvl1pPr>
            <a:lvl2pPr marL="182549" marR="0" lvl="1" indent="-100019" algn="l" rtl="0">
              <a:spcBef>
                <a:spcPts val="600"/>
              </a:spcBef>
              <a:buClr>
                <a:srgbClr val="5393AA"/>
              </a:buClr>
              <a:buSzPct val="101941"/>
              <a:buFont typeface="Noto Sans Symbols"/>
              <a:buChar char="▪"/>
              <a:defRPr sz="1300" b="0" i="0" u="none" strike="noStrike" cap="none">
                <a:solidFill>
                  <a:schemeClr val="accent6"/>
                </a:solidFill>
                <a:latin typeface="Arial"/>
                <a:ea typeface="Arial"/>
                <a:cs typeface="Arial"/>
                <a:sym typeface="Arial"/>
              </a:defRPr>
            </a:lvl2pPr>
            <a:lvl3pPr marL="344462" marR="0" lvl="2" indent="-77775" algn="l" rtl="0">
              <a:spcBef>
                <a:spcPts val="600"/>
              </a:spcBef>
              <a:buClr>
                <a:srgbClr val="5393AA"/>
              </a:buClr>
              <a:buSzPct val="100000"/>
              <a:buFont typeface="Arial"/>
              <a:buChar char="•"/>
              <a:defRPr sz="1200" b="0" i="0" u="none" strike="noStrike" cap="none">
                <a:solidFill>
                  <a:schemeClr val="accent6"/>
                </a:solidFill>
                <a:latin typeface="Arial"/>
                <a:ea typeface="Arial"/>
                <a:cs typeface="Arial"/>
                <a:sym typeface="Arial"/>
              </a:defRPr>
            </a:lvl3pPr>
            <a:lvl4pPr marL="514313" marR="0" lvl="3" indent="-111090" algn="l" rtl="0">
              <a:spcBef>
                <a:spcPts val="600"/>
              </a:spcBef>
              <a:buClr>
                <a:srgbClr val="5393AA"/>
              </a:buClr>
              <a:buSzPct val="97800"/>
              <a:buFont typeface="Arial"/>
              <a:buChar char="-"/>
              <a:defRPr sz="1100" b="0" i="0" u="none" strike="noStrike" cap="none">
                <a:solidFill>
                  <a:schemeClr val="accent6"/>
                </a:solidFill>
                <a:latin typeface="Arial"/>
                <a:ea typeface="Arial"/>
                <a:cs typeface="Arial"/>
                <a:sym typeface="Arial"/>
              </a:defRPr>
            </a:lvl4pPr>
            <a:lvl5pPr marL="685749" marR="0" lvl="4" indent="-117467" algn="l" rtl="0">
              <a:spcBef>
                <a:spcPts val="600"/>
              </a:spcBef>
              <a:buClr>
                <a:srgbClr val="5393AA"/>
              </a:buClr>
              <a:buSzPct val="102538"/>
              <a:buFont typeface="Arial"/>
              <a:buChar char="◦"/>
              <a:defRPr sz="1000" b="0" i="0" u="none" strike="noStrike" cap="none">
                <a:solidFill>
                  <a:schemeClr val="accent6"/>
                </a:solidFill>
                <a:latin typeface="Arial"/>
                <a:ea typeface="Arial"/>
                <a:cs typeface="Arial"/>
                <a:sym typeface="Arial"/>
              </a:defRPr>
            </a:lvl5pPr>
            <a:lvl6pPr marL="2514411" marR="0" lvl="5" indent="-111041"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6pPr>
            <a:lvl7pPr marL="2971578" marR="0" lvl="6" indent="-111029"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7pPr>
            <a:lvl8pPr marL="3428744" marR="0" lvl="7" indent="-111017"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8pPr>
            <a:lvl9pPr marL="3885909" marR="0" lvl="8" indent="-111005"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title"/>
          </p:nvPr>
        </p:nvSpPr>
        <p:spPr>
          <a:xfrm>
            <a:off x="365130" y="472080"/>
            <a:ext cx="8329613" cy="697576"/>
          </a:xfrm>
          <a:prstGeom prst="rect">
            <a:avLst/>
          </a:prstGeom>
          <a:noFill/>
          <a:ln>
            <a:noFill/>
          </a:ln>
        </p:spPr>
        <p:txBody>
          <a:bodyPr lIns="91425" tIns="91425" rIns="91425" bIns="91425" anchor="ctr" anchorCtr="0"/>
          <a:lstStyle>
            <a:lvl1pPr marL="0" marR="0" lvl="0" indent="0" algn="l" rtl="0">
              <a:lnSpc>
                <a:spcPct val="100000"/>
              </a:lnSpc>
              <a:spcBef>
                <a:spcPts val="0"/>
              </a:spcBef>
              <a:buClr>
                <a:schemeClr val="accent6"/>
              </a:buClr>
              <a:buFont typeface="Arial"/>
              <a:buNone/>
              <a:defRPr sz="2300" b="0" i="0" u="none" strike="noStrike" cap="none">
                <a:solidFill>
                  <a:schemeClr val="accent6"/>
                </a:solidFill>
                <a:latin typeface="Arial"/>
                <a:ea typeface="Arial"/>
                <a:cs typeface="Arial"/>
                <a:sym typeface="Arial"/>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7222473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Slide - Text Only">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365126" y="2486284"/>
            <a:ext cx="8347074" cy="949079"/>
          </a:xfrm>
          <a:prstGeom prst="rect">
            <a:avLst/>
          </a:prstGeom>
          <a:noFill/>
          <a:ln>
            <a:noFill/>
          </a:ln>
        </p:spPr>
        <p:txBody>
          <a:bodyPr lIns="91425" tIns="91425" rIns="91425" bIns="91425" anchor="ctr" anchorCtr="0"/>
          <a:lstStyle>
            <a:lvl1pPr marL="0" marR="0" lvl="0" indent="0" algn="l" rtl="0">
              <a:lnSpc>
                <a:spcPct val="100000"/>
              </a:lnSpc>
              <a:spcBef>
                <a:spcPts val="0"/>
              </a:spcBef>
              <a:buClr>
                <a:schemeClr val="accent6"/>
              </a:buClr>
              <a:buFont typeface="Arial"/>
              <a:buNone/>
              <a:defRPr sz="2300" b="0" i="0" u="none" strike="noStrike" cap="none">
                <a:solidFill>
                  <a:schemeClr val="accent6"/>
                </a:solidFill>
                <a:latin typeface="Arial"/>
                <a:ea typeface="Arial"/>
                <a:cs typeface="Arial"/>
                <a:sym typeface="Arial"/>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0" name="Shape 40"/>
          <p:cNvSpPr txBox="1">
            <a:spLocks noGrp="1"/>
          </p:cNvSpPr>
          <p:nvPr>
            <p:ph type="subTitle" idx="1"/>
          </p:nvPr>
        </p:nvSpPr>
        <p:spPr>
          <a:xfrm>
            <a:off x="365125" y="3501610"/>
            <a:ext cx="8347074" cy="586884"/>
          </a:xfrm>
          <a:prstGeom prst="rect">
            <a:avLst/>
          </a:prstGeom>
          <a:noFill/>
          <a:ln>
            <a:noFill/>
          </a:ln>
        </p:spPr>
        <p:txBody>
          <a:bodyPr lIns="91425" tIns="91425" rIns="91425" bIns="91425" anchor="ctr" anchorCtr="0"/>
          <a:lstStyle>
            <a:lvl1pPr marL="0" marR="0" lvl="0" indent="0" algn="l" rtl="0">
              <a:spcBef>
                <a:spcPts val="0"/>
              </a:spcBef>
              <a:buClr>
                <a:srgbClr val="2F85AA"/>
              </a:buClr>
              <a:buFont typeface="Noto Sans Symbols"/>
              <a:buNone/>
              <a:defRPr sz="1400" b="0" i="0" u="none" strike="noStrike" cap="none">
                <a:solidFill>
                  <a:schemeClr val="accent4"/>
                </a:solidFill>
                <a:latin typeface="Arial"/>
                <a:ea typeface="Arial"/>
                <a:cs typeface="Arial"/>
                <a:sym typeface="Arial"/>
              </a:defRPr>
            </a:lvl1pPr>
            <a:lvl2pPr marL="457166" marR="0" lvl="1" indent="-9513" algn="ctr" rtl="0">
              <a:spcBef>
                <a:spcPts val="600"/>
              </a:spcBef>
              <a:buClr>
                <a:srgbClr val="5393AA"/>
              </a:buClr>
              <a:buFont typeface="Noto Sans Symbols"/>
              <a:buNone/>
              <a:defRPr sz="1300" b="0" i="0" u="none" strike="noStrike" cap="none">
                <a:solidFill>
                  <a:srgbClr val="99928B"/>
                </a:solidFill>
                <a:latin typeface="Arial"/>
                <a:ea typeface="Arial"/>
                <a:cs typeface="Arial"/>
                <a:sym typeface="Arial"/>
              </a:defRPr>
            </a:lvl2pPr>
            <a:lvl3pPr marL="914333" marR="0" lvl="2" indent="-9502" algn="ctr" rtl="0">
              <a:spcBef>
                <a:spcPts val="600"/>
              </a:spcBef>
              <a:buClr>
                <a:srgbClr val="5393AA"/>
              </a:buClr>
              <a:buFont typeface="Arial"/>
              <a:buNone/>
              <a:defRPr sz="1200" b="0" i="0" u="none" strike="noStrike" cap="none">
                <a:solidFill>
                  <a:srgbClr val="99928B"/>
                </a:solidFill>
                <a:latin typeface="Arial"/>
                <a:ea typeface="Arial"/>
                <a:cs typeface="Arial"/>
                <a:sym typeface="Arial"/>
              </a:defRPr>
            </a:lvl3pPr>
            <a:lvl4pPr marL="1371498" marR="0" lvl="3" indent="-9491" algn="ctr" rtl="0">
              <a:spcBef>
                <a:spcPts val="600"/>
              </a:spcBef>
              <a:buClr>
                <a:srgbClr val="5393AA"/>
              </a:buClr>
              <a:buFont typeface="Arial"/>
              <a:buNone/>
              <a:defRPr sz="1100" b="0" i="0" u="none" strike="noStrike" cap="none">
                <a:solidFill>
                  <a:srgbClr val="99928B"/>
                </a:solidFill>
                <a:latin typeface="Arial"/>
                <a:ea typeface="Arial"/>
                <a:cs typeface="Arial"/>
                <a:sym typeface="Arial"/>
              </a:defRPr>
            </a:lvl4pPr>
            <a:lvl5pPr marL="1828664" marR="0" lvl="4" indent="-9479" algn="ctr" rtl="0">
              <a:spcBef>
                <a:spcPts val="600"/>
              </a:spcBef>
              <a:buClr>
                <a:srgbClr val="5393AA"/>
              </a:buClr>
              <a:buFont typeface="Arial"/>
              <a:buNone/>
              <a:defRPr sz="1100" b="0" i="0" u="none" strike="noStrike" cap="none">
                <a:solidFill>
                  <a:srgbClr val="99928B"/>
                </a:solidFill>
                <a:latin typeface="Arial"/>
                <a:ea typeface="Arial"/>
                <a:cs typeface="Arial"/>
                <a:sym typeface="Arial"/>
              </a:defRPr>
            </a:lvl5pPr>
            <a:lvl6pPr marL="2285829" marR="0" lvl="5" indent="-9468" algn="ctr" rtl="0">
              <a:spcBef>
                <a:spcPts val="400"/>
              </a:spcBef>
              <a:buClr>
                <a:srgbClr val="99928B"/>
              </a:buClr>
              <a:buFont typeface="Arial"/>
              <a:buNone/>
              <a:defRPr sz="2000" b="0" i="0" u="none" strike="noStrike" cap="none">
                <a:solidFill>
                  <a:srgbClr val="99928B"/>
                </a:solidFill>
                <a:latin typeface="Arial"/>
                <a:ea typeface="Arial"/>
                <a:cs typeface="Arial"/>
                <a:sym typeface="Arial"/>
              </a:defRPr>
            </a:lvl6pPr>
            <a:lvl7pPr marL="2742995" marR="0" lvl="6" indent="-9456" algn="ctr" rtl="0">
              <a:spcBef>
                <a:spcPts val="400"/>
              </a:spcBef>
              <a:buClr>
                <a:srgbClr val="99928B"/>
              </a:buClr>
              <a:buFont typeface="Arial"/>
              <a:buNone/>
              <a:defRPr sz="2000" b="0" i="0" u="none" strike="noStrike" cap="none">
                <a:solidFill>
                  <a:srgbClr val="99928B"/>
                </a:solidFill>
                <a:latin typeface="Arial"/>
                <a:ea typeface="Arial"/>
                <a:cs typeface="Arial"/>
                <a:sym typeface="Arial"/>
              </a:defRPr>
            </a:lvl7pPr>
            <a:lvl8pPr marL="3200160" marR="0" lvl="7" indent="-9445" algn="ctr" rtl="0">
              <a:spcBef>
                <a:spcPts val="400"/>
              </a:spcBef>
              <a:buClr>
                <a:srgbClr val="99928B"/>
              </a:buClr>
              <a:buFont typeface="Arial"/>
              <a:buNone/>
              <a:defRPr sz="2000" b="0" i="0" u="none" strike="noStrike" cap="none">
                <a:solidFill>
                  <a:srgbClr val="99928B"/>
                </a:solidFill>
                <a:latin typeface="Arial"/>
                <a:ea typeface="Arial"/>
                <a:cs typeface="Arial"/>
                <a:sym typeface="Arial"/>
              </a:defRPr>
            </a:lvl8pPr>
            <a:lvl9pPr marL="3657326" marR="0" lvl="8" indent="-9433" algn="ctr" rtl="0">
              <a:spcBef>
                <a:spcPts val="400"/>
              </a:spcBef>
              <a:buClr>
                <a:srgbClr val="99928B"/>
              </a:buClr>
              <a:buFont typeface="Arial"/>
              <a:buNone/>
              <a:defRPr sz="2000" b="0" i="0" u="none" strike="noStrike" cap="none">
                <a:solidFill>
                  <a:srgbClr val="99928B"/>
                </a:solidFill>
                <a:latin typeface="Arial"/>
                <a:ea typeface="Arial"/>
                <a:cs typeface="Arial"/>
                <a:sym typeface="Arial"/>
              </a:defRPr>
            </a:lvl9pPr>
          </a:lstStyle>
          <a:p>
            <a:endParaRPr/>
          </a:p>
        </p:txBody>
      </p:sp>
      <p:sp>
        <p:nvSpPr>
          <p:cNvPr id="41" name="Shape 41"/>
          <p:cNvSpPr txBox="1">
            <a:spLocks noGrp="1"/>
          </p:cNvSpPr>
          <p:nvPr>
            <p:ph type="body" idx="2"/>
          </p:nvPr>
        </p:nvSpPr>
        <p:spPr>
          <a:xfrm>
            <a:off x="365130" y="5413259"/>
            <a:ext cx="8329613" cy="1014491"/>
          </a:xfrm>
          <a:prstGeom prst="rect">
            <a:avLst/>
          </a:prstGeom>
          <a:noFill/>
          <a:ln>
            <a:noFill/>
          </a:ln>
        </p:spPr>
        <p:txBody>
          <a:bodyPr lIns="91425" tIns="91425" rIns="91425" bIns="91425" anchor="t" anchorCtr="0"/>
          <a:lstStyle>
            <a:lvl1pPr marL="1588" marR="0" lvl="0" indent="-1588" algn="l" rtl="0">
              <a:lnSpc>
                <a:spcPct val="141687"/>
              </a:lnSpc>
              <a:spcBef>
                <a:spcPts val="0"/>
              </a:spcBef>
              <a:buClr>
                <a:srgbClr val="2F85AA"/>
              </a:buClr>
              <a:buFont typeface="Noto Sans Symbols"/>
              <a:buNone/>
              <a:defRPr sz="1200" b="0" i="0" u="none" strike="noStrike" cap="none">
                <a:solidFill>
                  <a:srgbClr val="7F7F7F"/>
                </a:solidFill>
                <a:latin typeface="Arial"/>
                <a:ea typeface="Arial"/>
                <a:cs typeface="Arial"/>
                <a:sym typeface="Arial"/>
              </a:defRPr>
            </a:lvl1pPr>
            <a:lvl2pPr marL="1588" marR="0" lvl="1" indent="-1588" algn="l" rtl="0">
              <a:lnSpc>
                <a:spcPct val="141687"/>
              </a:lnSpc>
              <a:spcBef>
                <a:spcPts val="0"/>
              </a:spcBef>
              <a:buClr>
                <a:srgbClr val="5393AA"/>
              </a:buClr>
              <a:buFont typeface="Arial"/>
              <a:buNone/>
              <a:defRPr sz="1200" b="0" i="0" u="none" strike="noStrike" cap="none">
                <a:solidFill>
                  <a:schemeClr val="lt1"/>
                </a:solidFill>
                <a:latin typeface="Arial"/>
                <a:ea typeface="Arial"/>
                <a:cs typeface="Arial"/>
                <a:sym typeface="Arial"/>
              </a:defRPr>
            </a:lvl2pPr>
            <a:lvl3pPr marL="1588" marR="0" lvl="2" indent="-1588" algn="l" rtl="0">
              <a:lnSpc>
                <a:spcPct val="141687"/>
              </a:lnSpc>
              <a:spcBef>
                <a:spcPts val="0"/>
              </a:spcBef>
              <a:buClr>
                <a:srgbClr val="5393AA"/>
              </a:buClr>
              <a:buFont typeface="Arial"/>
              <a:buNone/>
              <a:defRPr sz="1200" b="0" i="0" u="none" strike="noStrike" cap="none">
                <a:solidFill>
                  <a:srgbClr val="7F7F7F"/>
                </a:solidFill>
                <a:latin typeface="Arial"/>
                <a:ea typeface="Arial"/>
                <a:cs typeface="Arial"/>
                <a:sym typeface="Arial"/>
              </a:defRPr>
            </a:lvl3pPr>
            <a:lvl4pPr marL="1588" marR="0" lvl="3" indent="-1588" algn="l" rtl="0">
              <a:lnSpc>
                <a:spcPct val="141687"/>
              </a:lnSpc>
              <a:spcBef>
                <a:spcPts val="0"/>
              </a:spcBef>
              <a:buClr>
                <a:srgbClr val="5393AA"/>
              </a:buClr>
              <a:buFont typeface="Arial"/>
              <a:buNone/>
              <a:defRPr sz="1200" b="0" i="0" u="none" strike="noStrike" cap="none">
                <a:solidFill>
                  <a:schemeClr val="lt1"/>
                </a:solidFill>
                <a:latin typeface="Arial"/>
                <a:ea typeface="Arial"/>
                <a:cs typeface="Arial"/>
                <a:sym typeface="Arial"/>
              </a:defRPr>
            </a:lvl4pPr>
            <a:lvl5pPr marL="1588" marR="0" lvl="4" indent="-1588" algn="l" rtl="0">
              <a:lnSpc>
                <a:spcPct val="141687"/>
              </a:lnSpc>
              <a:spcBef>
                <a:spcPts val="0"/>
              </a:spcBef>
              <a:buClr>
                <a:srgbClr val="5393AA"/>
              </a:buClr>
              <a:buFont typeface="Arial"/>
              <a:buNone/>
              <a:defRPr sz="1200" b="0" i="0" u="none" strike="noStrike" cap="none">
                <a:solidFill>
                  <a:srgbClr val="7F7F7F"/>
                </a:solidFill>
                <a:latin typeface="Arial"/>
                <a:ea typeface="Arial"/>
                <a:cs typeface="Arial"/>
                <a:sym typeface="Arial"/>
              </a:defRPr>
            </a:lvl5pPr>
            <a:lvl6pPr marL="2514411" marR="0" lvl="5" indent="-111041"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6pPr>
            <a:lvl7pPr marL="2971578" marR="0" lvl="6" indent="-111029"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7pPr>
            <a:lvl8pPr marL="3428744" marR="0" lvl="7" indent="-111017"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8pPr>
            <a:lvl9pPr marL="3885909" marR="0" lvl="8" indent="-111005" algn="l" rtl="0">
              <a:spcBef>
                <a:spcPts val="400"/>
              </a:spcBef>
              <a:buClr>
                <a:schemeClr val="dk1"/>
              </a:buClr>
              <a:buSzPct val="98777"/>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365125" y="4657344"/>
            <a:ext cx="8347074" cy="366182"/>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7F7F7F"/>
                </a:solidFill>
                <a:latin typeface="Arial"/>
                <a:ea typeface="Arial"/>
                <a:cs typeface="Arial"/>
                <a:sym typeface="Arial"/>
              </a:defRPr>
            </a:lvl1pPr>
            <a:lvl2pPr marL="342884" marR="0" lvl="1" indent="0" algn="l" rtl="0">
              <a:spcBef>
                <a:spcPts val="0"/>
              </a:spcBef>
              <a:buNone/>
              <a:defRPr sz="1350" b="0" i="0" u="none" strike="noStrike" cap="none">
                <a:solidFill>
                  <a:schemeClr val="dk1"/>
                </a:solidFill>
                <a:latin typeface="Arial"/>
                <a:ea typeface="Arial"/>
                <a:cs typeface="Arial"/>
                <a:sym typeface="Arial"/>
              </a:defRPr>
            </a:lvl2pPr>
            <a:lvl3pPr marL="685766" marR="0" lvl="2" indent="0" algn="l" rtl="0">
              <a:spcBef>
                <a:spcPts val="0"/>
              </a:spcBef>
              <a:buNone/>
              <a:defRPr sz="1350" b="0" i="0" u="none" strike="noStrike" cap="none">
                <a:solidFill>
                  <a:schemeClr val="dk1"/>
                </a:solidFill>
                <a:latin typeface="Arial"/>
                <a:ea typeface="Arial"/>
                <a:cs typeface="Arial"/>
                <a:sym typeface="Arial"/>
              </a:defRPr>
            </a:lvl3pPr>
            <a:lvl4pPr marL="1028649" marR="0" lvl="3" indent="0" algn="l" rtl="0">
              <a:spcBef>
                <a:spcPts val="0"/>
              </a:spcBef>
              <a:buNone/>
              <a:defRPr sz="1350" b="0" i="0" u="none" strike="noStrike" cap="none">
                <a:solidFill>
                  <a:schemeClr val="dk1"/>
                </a:solidFill>
                <a:latin typeface="Arial"/>
                <a:ea typeface="Arial"/>
                <a:cs typeface="Arial"/>
                <a:sym typeface="Arial"/>
              </a:defRPr>
            </a:lvl4pPr>
            <a:lvl5pPr marL="1371532" marR="0" lvl="4" indent="0" algn="l" rtl="0">
              <a:spcBef>
                <a:spcPts val="0"/>
              </a:spcBef>
              <a:buNone/>
              <a:defRPr sz="1350" b="0" i="0" u="none" strike="noStrike" cap="none">
                <a:solidFill>
                  <a:schemeClr val="dk1"/>
                </a:solidFill>
                <a:latin typeface="Arial"/>
                <a:ea typeface="Arial"/>
                <a:cs typeface="Arial"/>
                <a:sym typeface="Arial"/>
              </a:defRPr>
            </a:lvl5pPr>
            <a:lvl6pPr marL="1714415" marR="0" lvl="5" indent="0" algn="l" rtl="0">
              <a:spcBef>
                <a:spcPts val="0"/>
              </a:spcBef>
              <a:buNone/>
              <a:defRPr sz="1350" b="0" i="0" u="none" strike="noStrike" cap="none">
                <a:solidFill>
                  <a:schemeClr val="dk1"/>
                </a:solidFill>
                <a:latin typeface="Arial"/>
                <a:ea typeface="Arial"/>
                <a:cs typeface="Arial"/>
                <a:sym typeface="Arial"/>
              </a:defRPr>
            </a:lvl6pPr>
            <a:lvl7pPr marL="2057297" marR="0" lvl="6" indent="0" algn="l" rtl="0">
              <a:spcBef>
                <a:spcPts val="0"/>
              </a:spcBef>
              <a:buNone/>
              <a:defRPr sz="1350" b="0" i="0" u="none" strike="noStrike" cap="none">
                <a:solidFill>
                  <a:schemeClr val="dk1"/>
                </a:solidFill>
                <a:latin typeface="Arial"/>
                <a:ea typeface="Arial"/>
                <a:cs typeface="Arial"/>
                <a:sym typeface="Arial"/>
              </a:defRPr>
            </a:lvl7pPr>
            <a:lvl8pPr marL="2400180" marR="0" lvl="7" indent="0" algn="l" rtl="0">
              <a:spcBef>
                <a:spcPts val="0"/>
              </a:spcBef>
              <a:buNone/>
              <a:defRPr sz="1350" b="0" i="0" u="none" strike="noStrike" cap="none">
                <a:solidFill>
                  <a:schemeClr val="dk1"/>
                </a:solidFill>
                <a:latin typeface="Arial"/>
                <a:ea typeface="Arial"/>
                <a:cs typeface="Arial"/>
                <a:sym typeface="Arial"/>
              </a:defRPr>
            </a:lvl8pPr>
            <a:lvl9pPr marL="2743064" marR="0" lvl="8" indent="0" algn="l" rtl="0">
              <a:spcBef>
                <a:spcPts val="0"/>
              </a:spcBef>
              <a:buNone/>
              <a:defRPr sz="1350" b="0" i="0" u="none" strike="noStrike" cap="none">
                <a:solidFill>
                  <a:schemeClr val="dk1"/>
                </a:solidFill>
                <a:latin typeface="Arial"/>
                <a:ea typeface="Arial"/>
                <a:cs typeface="Arial"/>
                <a:sym typeface="Arial"/>
              </a:defRPr>
            </a:lvl9pPr>
          </a:lstStyle>
          <a:p>
            <a:endParaRPr/>
          </a:p>
        </p:txBody>
      </p:sp>
      <p:cxnSp>
        <p:nvCxnSpPr>
          <p:cNvPr id="43" name="Shape 43"/>
          <p:cNvCxnSpPr/>
          <p:nvPr/>
        </p:nvCxnSpPr>
        <p:spPr>
          <a:xfrm>
            <a:off x="365125" y="4293719"/>
            <a:ext cx="8347074" cy="0"/>
          </a:xfrm>
          <a:prstGeom prst="straightConnector1">
            <a:avLst/>
          </a:prstGeom>
          <a:noFill/>
          <a:ln w="19050" cap="flat" cmpd="sng">
            <a:solidFill>
              <a:schemeClr val="accent3"/>
            </a:solidFill>
            <a:prstDash val="solid"/>
            <a:round/>
            <a:headEnd type="none" w="med" len="med"/>
            <a:tailEnd type="none" w="med" len="med"/>
          </a:ln>
        </p:spPr>
      </p:cxnSp>
      <p:pic>
        <p:nvPicPr>
          <p:cNvPr id="44" name="Shape 44" descr="C:\Users\TERESA~1\AppData\Local\Temp\vmware-Teresa Sharp\VMwareDnD\99bbe9a7\BMGF_red_box_2in.jpg"/>
          <p:cNvPicPr preferRelativeResize="0"/>
          <p:nvPr/>
        </p:nvPicPr>
        <p:blipFill rotWithShape="1">
          <a:blip r:embed="rId2">
            <a:alphaModFix/>
          </a:blip>
          <a:srcRect/>
          <a:stretch/>
        </p:blipFill>
        <p:spPr>
          <a:xfrm>
            <a:off x="6901997" y="0"/>
            <a:ext cx="1645919" cy="2194559"/>
          </a:xfrm>
          <a:prstGeom prst="rect">
            <a:avLst/>
          </a:prstGeom>
          <a:noFill/>
          <a:ln>
            <a:noFill/>
          </a:ln>
        </p:spPr>
      </p:pic>
      <p:sp>
        <p:nvSpPr>
          <p:cNvPr id="2" name="Rectangle 1"/>
          <p:cNvSpPr/>
          <p:nvPr userDrawn="1"/>
        </p:nvSpPr>
        <p:spPr>
          <a:xfrm>
            <a:off x="1" y="609600"/>
            <a:ext cx="244928"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427764426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BLANKY">
    <p:spTree>
      <p:nvGrpSpPr>
        <p:cNvPr id="1" name="Shape 22"/>
        <p:cNvGrpSpPr/>
        <p:nvPr/>
      </p:nvGrpSpPr>
      <p:grpSpPr>
        <a:xfrm>
          <a:off x="0" y="0"/>
          <a:ext cx="0" cy="0"/>
          <a:chOff x="0" y="0"/>
          <a:chExt cx="0" cy="0"/>
        </a:xfrm>
      </p:grpSpPr>
      <p:sp>
        <p:nvSpPr>
          <p:cNvPr id="25" name="Shape 25"/>
          <p:cNvSpPr txBox="1">
            <a:spLocks noGrp="1"/>
          </p:cNvSpPr>
          <p:nvPr>
            <p:ph type="sldNum" idx="12"/>
          </p:nvPr>
        </p:nvSpPr>
        <p:spPr>
          <a:xfrm>
            <a:off x="8519726" y="6527368"/>
            <a:ext cx="190083" cy="207463"/>
          </a:xfrm>
          <a:prstGeom prst="rect">
            <a:avLst/>
          </a:prstGeom>
          <a:noFill/>
          <a:ln>
            <a:noFill/>
          </a:ln>
        </p:spPr>
        <p:txBody>
          <a:bodyPr lIns="0" tIns="0" rIns="0" bIns="0" anchor="b" anchorCtr="0">
            <a:noAutofit/>
          </a:bodyPr>
          <a:lstStyle/>
          <a:p>
            <a:pPr>
              <a:buSzPct val="25000"/>
            </a:pPr>
            <a:fld id="{00000000-1234-1234-1234-123412341234}" type="slidenum">
              <a:rPr lang="en-US" sz="600" smtClean="0">
                <a:solidFill>
                  <a:srgbClr val="000000"/>
                </a:solidFill>
                <a:latin typeface="Arial"/>
                <a:ea typeface="Arial"/>
                <a:cs typeface="Arial"/>
                <a:sym typeface="Arial"/>
              </a:rPr>
              <a:pPr>
                <a:buSzPct val="25000"/>
              </a:pPr>
              <a:t>‹#›</a:t>
            </a:fld>
            <a:endParaRPr lang="en-US" sz="600">
              <a:solidFill>
                <a:srgbClr val="000000"/>
              </a:solidFill>
              <a:latin typeface="Arial"/>
              <a:ea typeface="Arial"/>
              <a:cs typeface="Arial"/>
              <a:sym typeface="Arial"/>
            </a:endParaRPr>
          </a:p>
        </p:txBody>
      </p:sp>
    </p:spTree>
    <p:extLst>
      <p:ext uri="{BB962C8B-B14F-4D97-AF65-F5344CB8AC3E}">
        <p14:creationId xmlns:p14="http://schemas.microsoft.com/office/powerpoint/2010/main" val="192498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3.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5.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5.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5.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image" Target="../media/image20.png"/><Relationship Id="rId5" Type="http://schemas.openxmlformats.org/officeDocument/2006/relationships/slideLayout" Target="../slideLayouts/slideLayout69.xml"/><Relationship Id="rId10" Type="http://schemas.openxmlformats.org/officeDocument/2006/relationships/image" Target="../media/image19.png"/><Relationship Id="rId4" Type="http://schemas.openxmlformats.org/officeDocument/2006/relationships/slideLayout" Target="../slideLayouts/slideLayout6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20.png"/><Relationship Id="rId4" Type="http://schemas.openxmlformats.org/officeDocument/2006/relationships/slideLayout" Target="../slideLayouts/slideLayout76.xml"/><Relationship Id="rId9"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8.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120" y="274638"/>
            <a:ext cx="8454680" cy="648223"/>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7686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p:nvSpPr>
        <p:spPr>
          <a:xfrm>
            <a:off x="228600" y="922861"/>
            <a:ext cx="8686800" cy="502232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32120" y="922861"/>
            <a:ext cx="8674812" cy="1588"/>
          </a:xfrm>
          <a:prstGeom prst="line">
            <a:avLst/>
          </a:prstGeom>
          <a:ln w="508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2120" y="6149338"/>
            <a:ext cx="8674812" cy="1588"/>
          </a:xfrm>
          <a:prstGeom prst="line">
            <a:avLst/>
          </a:prstGeom>
          <a:ln w="12700" cap="flat" cmpd="sng" algn="ctr">
            <a:solidFill>
              <a:srgbClr val="E700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60" r:id="rId5"/>
    <p:sldLayoutId id="2147483661" r:id="rId6"/>
    <p:sldLayoutId id="2147483654" r:id="rId7"/>
    <p:sldLayoutId id="2147483749" r:id="rId8"/>
    <p:sldLayoutId id="2147483750" r:id="rId9"/>
  </p:sldLayoutIdLst>
  <p:hf hdr="0" ftr="0" dt="0"/>
  <p:txStyles>
    <p:titleStyle>
      <a:lvl1pPr algn="l" defTabSz="457200" rtl="0" eaLnBrk="1" latinLnBrk="0" hangingPunct="1">
        <a:spcBef>
          <a:spcPct val="0"/>
        </a:spcBef>
        <a:buNone/>
        <a:defRPr sz="28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blueside"/>
          <p:cNvPicPr>
            <a:picLocks noChangeAspect="1" noChangeArrowheads="1"/>
          </p:cNvPicPr>
          <p:nvPr/>
        </p:nvPicPr>
        <p:blipFill>
          <a:blip r:embed="rId21"/>
          <a:srcRect b="16933"/>
          <a:stretch>
            <a:fillRect/>
          </a:stretch>
        </p:blipFill>
        <p:spPr bwMode="auto">
          <a:xfrm>
            <a:off x="0" y="6248400"/>
            <a:ext cx="6553200" cy="6096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3" name="Picture 4"/>
          <p:cNvPicPr>
            <a:picLocks noChangeAspect="1"/>
          </p:cNvPicPr>
          <p:nvPr/>
        </p:nvPicPr>
        <p:blipFill>
          <a:blip r:embed="rId22"/>
          <a:srcRect/>
          <a:stretch>
            <a:fillRect/>
          </a:stretch>
        </p:blipFill>
        <p:spPr bwMode="auto">
          <a:xfrm>
            <a:off x="6662738" y="6367463"/>
            <a:ext cx="2328862" cy="365125"/>
          </a:xfrm>
          <a:prstGeom prst="rect">
            <a:avLst/>
          </a:prstGeom>
          <a:noFill/>
          <a:ln w="9525">
            <a:noFill/>
            <a:miter lim="800000"/>
            <a:headEnd/>
            <a:tailEnd/>
          </a:ln>
        </p:spPr>
      </p:pic>
      <p:pic>
        <p:nvPicPr>
          <p:cNvPr id="2054" name="Picture 18" descr="NEW nirn logo reverse"/>
          <p:cNvPicPr>
            <a:picLocks noChangeAspect="1" noChangeArrowheads="1"/>
          </p:cNvPicPr>
          <p:nvPr/>
        </p:nvPicPr>
        <p:blipFill>
          <a:blip r:embed="rId23"/>
          <a:srcRect r="37018"/>
          <a:stretch>
            <a:fillRect/>
          </a:stretch>
        </p:blipFill>
        <p:spPr bwMode="auto">
          <a:xfrm>
            <a:off x="128588" y="6324600"/>
            <a:ext cx="1014412" cy="363538"/>
          </a:xfrm>
          <a:prstGeom prst="rect">
            <a:avLst/>
          </a:prstGeom>
          <a:noFill/>
          <a:ln w="9525">
            <a:noFill/>
            <a:miter lim="800000"/>
            <a:headEnd/>
            <a:tailEnd/>
          </a:ln>
        </p:spPr>
      </p:pic>
      <p:sp>
        <p:nvSpPr>
          <p:cNvPr id="2055" name="Rectangle 7"/>
          <p:cNvSpPr>
            <a:spLocks noChangeArrowheads="1"/>
          </p:cNvSpPr>
          <p:nvPr/>
        </p:nvSpPr>
        <p:spPr bwMode="auto">
          <a:xfrm>
            <a:off x="0" y="6172200"/>
            <a:ext cx="9144000" cy="76200"/>
          </a:xfrm>
          <a:prstGeom prst="rect">
            <a:avLst/>
          </a:prstGeom>
          <a:solidFill>
            <a:srgbClr val="990017"/>
          </a:solidFill>
          <a:ln w="9525">
            <a:solidFill>
              <a:srgbClr val="990017"/>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914400" eaLnBrk="1" fontAlgn="base" hangingPunct="1">
              <a:spcBef>
                <a:spcPct val="0"/>
              </a:spcBef>
              <a:spcAft>
                <a:spcPct val="0"/>
              </a:spcAft>
              <a:defRPr/>
            </a:pPr>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timing>
    <p:tnLst>
      <p:par>
        <p:cTn id="1" dur="indefinite" restart="never" nodeType="tmRoot"/>
      </p:par>
    </p:tnLst>
  </p:timing>
  <p:hf hdr="0" ftr="0" dt="0"/>
  <p:txStyles>
    <p:titleStyle>
      <a:lvl1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yriad Pro"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2322" name="Picture 17" descr="blueside"/>
          <p:cNvPicPr>
            <a:picLocks noChangeAspect="1" noChangeArrowheads="1"/>
          </p:cNvPicPr>
          <p:nvPr userDrawn="1"/>
        </p:nvPicPr>
        <p:blipFill>
          <a:blip r:embed="rId21"/>
          <a:srcRect b="16933"/>
          <a:stretch>
            <a:fillRect/>
          </a:stretch>
        </p:blipFill>
        <p:spPr bwMode="auto">
          <a:xfrm>
            <a:off x="0" y="6248400"/>
            <a:ext cx="6553200" cy="609600"/>
          </a:xfrm>
          <a:prstGeom prst="rect">
            <a:avLst/>
          </a:prstGeom>
          <a:noFill/>
          <a:ln w="9525">
            <a:noFill/>
            <a:miter lim="800000"/>
            <a:headEnd/>
            <a:tailEnd/>
          </a:ln>
        </p:spPr>
      </p:pic>
      <p:sp>
        <p:nvSpPr>
          <p:cNvPr id="31232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232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12325" name="Picture 4"/>
          <p:cNvPicPr>
            <a:picLocks noChangeAspect="1"/>
          </p:cNvPicPr>
          <p:nvPr userDrawn="1"/>
        </p:nvPicPr>
        <p:blipFill>
          <a:blip r:embed="rId22"/>
          <a:srcRect/>
          <a:stretch>
            <a:fillRect/>
          </a:stretch>
        </p:blipFill>
        <p:spPr bwMode="auto">
          <a:xfrm>
            <a:off x="6662738" y="6367463"/>
            <a:ext cx="2328862" cy="365125"/>
          </a:xfrm>
          <a:prstGeom prst="rect">
            <a:avLst/>
          </a:prstGeom>
          <a:noFill/>
          <a:ln w="9525">
            <a:noFill/>
            <a:miter lim="800000"/>
            <a:headEnd/>
            <a:tailEnd/>
          </a:ln>
        </p:spPr>
      </p:pic>
      <p:pic>
        <p:nvPicPr>
          <p:cNvPr id="312326" name="Picture 18" descr="NEW nirn logo reverse"/>
          <p:cNvPicPr>
            <a:picLocks noChangeAspect="1" noChangeArrowheads="1"/>
          </p:cNvPicPr>
          <p:nvPr userDrawn="1"/>
        </p:nvPicPr>
        <p:blipFill>
          <a:blip r:embed="rId23"/>
          <a:srcRect r="37018"/>
          <a:stretch>
            <a:fillRect/>
          </a:stretch>
        </p:blipFill>
        <p:spPr bwMode="auto">
          <a:xfrm>
            <a:off x="128588" y="6324600"/>
            <a:ext cx="1014412" cy="363538"/>
          </a:xfrm>
          <a:prstGeom prst="rect">
            <a:avLst/>
          </a:prstGeom>
          <a:noFill/>
          <a:ln w="9525">
            <a:noFill/>
            <a:miter lim="800000"/>
            <a:headEnd/>
            <a:tailEnd/>
          </a:ln>
        </p:spPr>
      </p:pic>
      <p:sp>
        <p:nvSpPr>
          <p:cNvPr id="324615" name="Rectangle 7"/>
          <p:cNvSpPr>
            <a:spLocks noChangeArrowheads="1"/>
          </p:cNvSpPr>
          <p:nvPr userDrawn="1"/>
        </p:nvSpPr>
        <p:spPr bwMode="auto">
          <a:xfrm>
            <a:off x="0" y="6172200"/>
            <a:ext cx="9144000" cy="76200"/>
          </a:xfrm>
          <a:prstGeom prst="rect">
            <a:avLst/>
          </a:prstGeom>
          <a:solidFill>
            <a:srgbClr val="990017"/>
          </a:solidFill>
          <a:ln w="9525">
            <a:solidFill>
              <a:srgbClr val="990017"/>
            </a:solidFill>
            <a:miter lim="800000"/>
            <a:headEnd/>
            <a:tailEnd/>
          </a:ln>
        </p:spPr>
        <p:txBody>
          <a:bodyPr wrap="none"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914400" eaLnBrk="1" fontAlgn="base" hangingPunct="1">
              <a:spcBef>
                <a:spcPct val="0"/>
              </a:spcBef>
              <a:spcAft>
                <a:spcPct val="0"/>
              </a:spcAft>
              <a:defRPr/>
            </a:pPr>
            <a:endParaRPr lang="en-US" altLang="en-US" sz="180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Lst>
  <p:timing>
    <p:tnLst>
      <p:par>
        <p:cTn id="1" dur="indefinite" restart="never" nodeType="tmRoot"/>
      </p:par>
    </p:tnLst>
  </p:timing>
  <p:hf hdr="0" ftr="0" dt="0"/>
  <p:txStyles>
    <p:titleStyle>
      <a:lvl1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1pPr>
      <a:lvl2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2pPr>
      <a:lvl3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3pPr>
      <a:lvl4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4pPr>
      <a:lvl5pPr algn="ctr" rtl="0" eaLnBrk="0" fontAlgn="base" hangingPunct="0">
        <a:spcBef>
          <a:spcPct val="0"/>
        </a:spcBef>
        <a:spcAft>
          <a:spcPct val="0"/>
        </a:spcAft>
        <a:defRPr sz="4800" b="1">
          <a:solidFill>
            <a:srgbClr val="595959"/>
          </a:solidFill>
          <a:latin typeface="Myriad Web Pro"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404040"/>
          </a:solidFill>
          <a:latin typeface="Myriad Pro"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rgbClr val="404040"/>
          </a:solidFill>
          <a:latin typeface="Myriad Pro"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rgbClr val="404040"/>
          </a:solidFill>
          <a:latin typeface="Myriad Pro"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143000"/>
            <a:ext cx="8229600" cy="5029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076" name="Rectangle 117"/>
          <p:cNvSpPr>
            <a:spLocks noGrp="1" noChangeArrowheads="1"/>
          </p:cNvSpPr>
          <p:nvPr>
            <p:ph type="title"/>
          </p:nvPr>
        </p:nvSpPr>
        <p:spPr bwMode="auto">
          <a:xfrm>
            <a:off x="457200" y="228600"/>
            <a:ext cx="8229600" cy="7429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126754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Lst>
  <p:timing>
    <p:tnLst>
      <p:par>
        <p:cTn id="1" dur="indefinite" restart="never" nodeType="tmRoot"/>
      </p:par>
    </p:tnLst>
  </p:timing>
  <p:hf hdr="0" ftr="0" dt="0"/>
  <p:txStyles>
    <p:titleStyle>
      <a:lvl1pPr algn="ctr" rtl="0" eaLnBrk="0" fontAlgn="base" hangingPunct="0">
        <a:lnSpc>
          <a:spcPts val="2800"/>
        </a:lnSpc>
        <a:spcBef>
          <a:spcPct val="0"/>
        </a:spcBef>
        <a:spcAft>
          <a:spcPct val="0"/>
        </a:spcAft>
        <a:defRPr kumimoji="1" sz="2900" b="0">
          <a:solidFill>
            <a:srgbClr val="164182"/>
          </a:solidFill>
          <a:latin typeface="Times"/>
          <a:ea typeface="+mj-ea"/>
          <a:cs typeface="Times"/>
        </a:defRPr>
      </a:lvl1pPr>
      <a:lvl2pPr algn="l" rtl="0" eaLnBrk="0" fontAlgn="base" hangingPunct="0">
        <a:lnSpc>
          <a:spcPts val="2800"/>
        </a:lnSpc>
        <a:spcBef>
          <a:spcPct val="0"/>
        </a:spcBef>
        <a:spcAft>
          <a:spcPct val="0"/>
        </a:spcAft>
        <a:defRPr kumimoji="1" sz="2200" b="1">
          <a:solidFill>
            <a:srgbClr val="000066"/>
          </a:solidFill>
          <a:latin typeface="Arial" charset="0"/>
        </a:defRPr>
      </a:lvl2pPr>
      <a:lvl3pPr algn="l" rtl="0" eaLnBrk="0" fontAlgn="base" hangingPunct="0">
        <a:lnSpc>
          <a:spcPts val="2800"/>
        </a:lnSpc>
        <a:spcBef>
          <a:spcPct val="0"/>
        </a:spcBef>
        <a:spcAft>
          <a:spcPct val="0"/>
        </a:spcAft>
        <a:defRPr kumimoji="1" sz="2200" b="1">
          <a:solidFill>
            <a:srgbClr val="000066"/>
          </a:solidFill>
          <a:latin typeface="Arial" charset="0"/>
        </a:defRPr>
      </a:lvl3pPr>
      <a:lvl4pPr algn="l" rtl="0" eaLnBrk="0" fontAlgn="base" hangingPunct="0">
        <a:lnSpc>
          <a:spcPts val="2800"/>
        </a:lnSpc>
        <a:spcBef>
          <a:spcPct val="0"/>
        </a:spcBef>
        <a:spcAft>
          <a:spcPct val="0"/>
        </a:spcAft>
        <a:defRPr kumimoji="1" sz="2200" b="1">
          <a:solidFill>
            <a:srgbClr val="000066"/>
          </a:solidFill>
          <a:latin typeface="Arial" charset="0"/>
        </a:defRPr>
      </a:lvl4pPr>
      <a:lvl5pPr algn="l" rtl="0" eaLnBrk="0" fontAlgn="base" hangingPunct="0">
        <a:lnSpc>
          <a:spcPts val="2800"/>
        </a:lnSpc>
        <a:spcBef>
          <a:spcPct val="0"/>
        </a:spcBef>
        <a:spcAft>
          <a:spcPct val="0"/>
        </a:spcAft>
        <a:defRPr kumimoji="1" sz="2200" b="1">
          <a:solidFill>
            <a:srgbClr val="000066"/>
          </a:solidFill>
          <a:latin typeface="Arial" charset="0"/>
        </a:defRPr>
      </a:lvl5pPr>
      <a:lvl6pPr marL="457200" algn="l" rtl="0" eaLnBrk="1" fontAlgn="base" hangingPunct="1">
        <a:lnSpc>
          <a:spcPts val="2800"/>
        </a:lnSpc>
        <a:spcBef>
          <a:spcPct val="0"/>
        </a:spcBef>
        <a:spcAft>
          <a:spcPct val="0"/>
        </a:spcAft>
        <a:defRPr kumimoji="1" sz="2600" b="1">
          <a:solidFill>
            <a:srgbClr val="000066"/>
          </a:solidFill>
          <a:latin typeface="Arial" charset="0"/>
        </a:defRPr>
      </a:lvl6pPr>
      <a:lvl7pPr marL="914400" algn="l" rtl="0" eaLnBrk="1" fontAlgn="base" hangingPunct="1">
        <a:lnSpc>
          <a:spcPts val="2800"/>
        </a:lnSpc>
        <a:spcBef>
          <a:spcPct val="0"/>
        </a:spcBef>
        <a:spcAft>
          <a:spcPct val="0"/>
        </a:spcAft>
        <a:defRPr kumimoji="1" sz="2600" b="1">
          <a:solidFill>
            <a:srgbClr val="000066"/>
          </a:solidFill>
          <a:latin typeface="Arial" charset="0"/>
        </a:defRPr>
      </a:lvl7pPr>
      <a:lvl8pPr marL="1371600" algn="l" rtl="0" eaLnBrk="1" fontAlgn="base" hangingPunct="1">
        <a:lnSpc>
          <a:spcPts val="2800"/>
        </a:lnSpc>
        <a:spcBef>
          <a:spcPct val="0"/>
        </a:spcBef>
        <a:spcAft>
          <a:spcPct val="0"/>
        </a:spcAft>
        <a:defRPr kumimoji="1" sz="2600" b="1">
          <a:solidFill>
            <a:srgbClr val="000066"/>
          </a:solidFill>
          <a:latin typeface="Arial" charset="0"/>
        </a:defRPr>
      </a:lvl8pPr>
      <a:lvl9pPr marL="1828800" algn="l" rtl="0" eaLnBrk="1" fontAlgn="base" hangingPunct="1">
        <a:lnSpc>
          <a:spcPts val="2800"/>
        </a:lnSpc>
        <a:spcBef>
          <a:spcPct val="0"/>
        </a:spcBef>
        <a:spcAft>
          <a:spcPct val="0"/>
        </a:spcAft>
        <a:defRPr kumimoji="1" sz="2600" b="1">
          <a:solidFill>
            <a:srgbClr val="000066"/>
          </a:solidFill>
          <a:latin typeface="Arial" charset="0"/>
        </a:defRPr>
      </a:lvl9pPr>
    </p:titleStyle>
    <p:bodyStyle>
      <a:lvl1pPr marL="342900" indent="-342900" algn="l" rtl="0" eaLnBrk="0" fontAlgn="base" hangingPunct="0">
        <a:lnSpc>
          <a:spcPct val="110000"/>
        </a:lnSpc>
        <a:spcBef>
          <a:spcPts val="0"/>
        </a:spcBef>
        <a:spcAft>
          <a:spcPts val="1000"/>
        </a:spcAft>
        <a:buClr>
          <a:schemeClr val="bg1">
            <a:lumMod val="65000"/>
          </a:schemeClr>
        </a:buClr>
        <a:buSzPct val="120000"/>
        <a:buFont typeface="Lucida Grande"/>
        <a:buChar char="●"/>
        <a:defRPr kumimoji="1" sz="2200" b="0">
          <a:solidFill>
            <a:srgbClr val="443B0A"/>
          </a:solidFill>
          <a:latin typeface="+mn-lt"/>
          <a:ea typeface="+mn-ea"/>
          <a:cs typeface="+mn-cs"/>
        </a:defRPr>
      </a:lvl1pPr>
      <a:lvl2pPr marL="796925" indent="-339725" algn="l" rtl="0" eaLnBrk="0" fontAlgn="base" hangingPunct="0">
        <a:lnSpc>
          <a:spcPct val="110000"/>
        </a:lnSpc>
        <a:spcBef>
          <a:spcPts val="0"/>
        </a:spcBef>
        <a:spcAft>
          <a:spcPts val="1000"/>
        </a:spcAft>
        <a:buClr>
          <a:srgbClr val="F9D83F"/>
        </a:buClr>
        <a:buSzPct val="80000"/>
        <a:buFont typeface="Wingdings" charset="2"/>
        <a:buChar char=""/>
        <a:defRPr kumimoji="1" sz="1900">
          <a:solidFill>
            <a:schemeClr val="tx1">
              <a:lumMod val="65000"/>
              <a:lumOff val="35000"/>
            </a:schemeClr>
          </a:solidFill>
          <a:latin typeface="+mn-lt"/>
        </a:defRPr>
      </a:lvl2pPr>
      <a:lvl3pPr marL="1195388" indent="-284163" algn="l" rtl="0" eaLnBrk="0" fontAlgn="base" hangingPunct="0">
        <a:lnSpc>
          <a:spcPct val="110000"/>
        </a:lnSpc>
        <a:spcBef>
          <a:spcPts val="0"/>
        </a:spcBef>
        <a:spcAft>
          <a:spcPts val="1000"/>
        </a:spcAft>
        <a:buClr>
          <a:srgbClr val="164182"/>
        </a:buClr>
        <a:buFont typeface="Wingdings 2" pitchFamily="18" charset="2"/>
        <a:buChar char=""/>
        <a:defRPr kumimoji="1" sz="1900">
          <a:solidFill>
            <a:srgbClr val="595959"/>
          </a:solidFill>
          <a:latin typeface="+mn-lt"/>
        </a:defRPr>
      </a:lvl3pPr>
      <a:lvl4pPr marL="1593850" indent="-284163" algn="l" rtl="0" eaLnBrk="0" fontAlgn="base" hangingPunct="0">
        <a:lnSpc>
          <a:spcPct val="110000"/>
        </a:lnSpc>
        <a:spcBef>
          <a:spcPts val="0"/>
        </a:spcBef>
        <a:spcAft>
          <a:spcPts val="1000"/>
        </a:spcAft>
        <a:buClr>
          <a:srgbClr val="164182"/>
        </a:buClr>
        <a:buSzPct val="90000"/>
        <a:buFont typeface="Lucida Grande"/>
        <a:buChar char="–"/>
        <a:defRPr kumimoji="1" sz="1900">
          <a:solidFill>
            <a:srgbClr val="595959"/>
          </a:solidFill>
          <a:latin typeface="+mn-lt"/>
        </a:defRPr>
      </a:lvl4pPr>
      <a:lvl5pPr marL="1936750" indent="-228600" algn="l" rtl="0" eaLnBrk="0" fontAlgn="base" hangingPunct="0">
        <a:spcBef>
          <a:spcPct val="20000"/>
        </a:spcBef>
        <a:spcAft>
          <a:spcPct val="0"/>
        </a:spcAft>
        <a:buClr>
          <a:srgbClr val="0066CC"/>
        </a:buClr>
        <a:buChar char="–"/>
        <a:defRPr kumimoji="1" sz="1600">
          <a:solidFill>
            <a:srgbClr val="000000"/>
          </a:solidFill>
          <a:latin typeface="+mn-lt"/>
        </a:defRPr>
      </a:lvl5pPr>
      <a:lvl6pPr marL="2393950" indent="-228600" algn="l" rtl="0" eaLnBrk="1" fontAlgn="base" hangingPunct="1">
        <a:spcBef>
          <a:spcPct val="20000"/>
        </a:spcBef>
        <a:spcAft>
          <a:spcPct val="0"/>
        </a:spcAft>
        <a:buClr>
          <a:srgbClr val="0066CC"/>
        </a:buClr>
        <a:buChar char="–"/>
        <a:defRPr kumimoji="1" sz="1600">
          <a:solidFill>
            <a:srgbClr val="000000"/>
          </a:solidFill>
          <a:latin typeface="+mn-lt"/>
        </a:defRPr>
      </a:lvl6pPr>
      <a:lvl7pPr marL="2851150" indent="-228600" algn="l" rtl="0" eaLnBrk="1" fontAlgn="base" hangingPunct="1">
        <a:spcBef>
          <a:spcPct val="20000"/>
        </a:spcBef>
        <a:spcAft>
          <a:spcPct val="0"/>
        </a:spcAft>
        <a:buClr>
          <a:srgbClr val="0066CC"/>
        </a:buClr>
        <a:buChar char="–"/>
        <a:defRPr kumimoji="1" sz="1600">
          <a:solidFill>
            <a:srgbClr val="000000"/>
          </a:solidFill>
          <a:latin typeface="+mn-lt"/>
        </a:defRPr>
      </a:lvl7pPr>
      <a:lvl8pPr marL="3308350" indent="-228600" algn="l" rtl="0" eaLnBrk="1" fontAlgn="base" hangingPunct="1">
        <a:spcBef>
          <a:spcPct val="20000"/>
        </a:spcBef>
        <a:spcAft>
          <a:spcPct val="0"/>
        </a:spcAft>
        <a:buClr>
          <a:srgbClr val="0066CC"/>
        </a:buClr>
        <a:buChar char="–"/>
        <a:defRPr kumimoji="1" sz="1600">
          <a:solidFill>
            <a:srgbClr val="000000"/>
          </a:solidFill>
          <a:latin typeface="+mn-lt"/>
        </a:defRPr>
      </a:lvl8pPr>
      <a:lvl9pPr marL="3765550" indent="-228600" algn="l" rtl="0" eaLnBrk="1" fontAlgn="base" hangingPunct="1">
        <a:spcBef>
          <a:spcPct val="20000"/>
        </a:spcBef>
        <a:spcAft>
          <a:spcPct val="0"/>
        </a:spcAft>
        <a:buClr>
          <a:srgbClr val="0066CC"/>
        </a:buClr>
        <a:buChar char="–"/>
        <a:defRPr kumimoji="1"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846" y="2891697"/>
            <a:ext cx="5996354"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6846" y="4181236"/>
            <a:ext cx="5996353" cy="1406769"/>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rgbClr val="8EB4E3"/>
                </a:solidFill>
                <a:latin typeface="Trebuchet MS"/>
                <a:cs typeface="Trebuchet MS"/>
              </a:defRPr>
            </a:lvl1pPr>
          </a:lstStyle>
          <a:p>
            <a:r>
              <a:rPr lang="en-US" dirty="0" smtClean="0"/>
              <a:t>6/4/15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200" b="0" i="0">
                <a:solidFill>
                  <a:schemeClr val="tx2">
                    <a:lumMod val="40000"/>
                    <a:lumOff val="60000"/>
                  </a:schemeClr>
                </a:solidFill>
                <a:latin typeface="Trebuchet MS"/>
                <a:cs typeface="Trebuchet MS"/>
              </a:defRPr>
            </a:lvl1pPr>
          </a:lstStyle>
          <a:p>
            <a:endParaRPr lang="en-US" dirty="0">
              <a:solidFill>
                <a:srgbClr val="005399">
                  <a:lumMod val="40000"/>
                  <a:lumOff val="6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i="0">
                <a:solidFill>
                  <a:srgbClr val="8EB4E3"/>
                </a:solidFill>
                <a:latin typeface="Trebuchet MS"/>
                <a:cs typeface="Trebuchet MS"/>
              </a:defRPr>
            </a:lvl1pPr>
          </a:lstStyle>
          <a:p>
            <a:fld id="{182585C2-F046-8348-AF35-D83E8C1B4674}" type="slidenum">
              <a:rPr lang="en-US" smtClean="0"/>
              <a:pPr/>
              <a:t>‹#›</a:t>
            </a:fld>
            <a:endParaRPr lang="en-US" dirty="0"/>
          </a:p>
        </p:txBody>
      </p:sp>
    </p:spTree>
    <p:extLst>
      <p:ext uri="{BB962C8B-B14F-4D97-AF65-F5344CB8AC3E}">
        <p14:creationId xmlns:p14="http://schemas.microsoft.com/office/powerpoint/2010/main" val="1200519169"/>
      </p:ext>
    </p:extLst>
  </p:cSld>
  <p:clrMap bg1="lt1" tx1="dk1" bg2="lt2" tx2="dk2" accent1="accent1" accent2="accent2" accent3="accent3" accent4="accent4" accent5="accent5" accent6="accent6" hlink="hlink" folHlink="folHlink"/>
  <p:sldLayoutIdLst>
    <p:sldLayoutId id="2147483790" r:id="rId1"/>
  </p:sldLayoutIdLst>
  <p:txStyles>
    <p:titleStyle>
      <a:lvl1pPr algn="l" defTabSz="457200" rtl="0" eaLnBrk="1" latinLnBrk="0" hangingPunct="1">
        <a:spcBef>
          <a:spcPct val="0"/>
        </a:spcBef>
        <a:buNone/>
        <a:defRPr sz="2800" b="1" i="0" kern="120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Font typeface="Arial"/>
        <a:buNone/>
        <a:defRPr sz="1800" b="0" i="0" kern="1200">
          <a:solidFill>
            <a:srgbClr val="82BD02"/>
          </a:solidFill>
          <a:latin typeface="Trebuchet MS"/>
          <a:ea typeface="+mn-ea"/>
          <a:cs typeface="Trebuchet M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457995" y="0"/>
            <a:ext cx="8686005" cy="1417638"/>
          </a:xfrm>
          <a:prstGeom prst="rect">
            <a:avLst/>
          </a:prstGeom>
          <a:solidFill>
            <a:srgbClr val="005399"/>
          </a:solidFill>
          <a:ln>
            <a:solidFill>
              <a:srgbClr val="005399"/>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000" b="0" i="0">
                <a:solidFill>
                  <a:schemeClr val="tx1">
                    <a:tint val="75000"/>
                  </a:schemeClr>
                </a:solidFill>
                <a:latin typeface="Trebuchet MS"/>
                <a:cs typeface="Trebuchet MS"/>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Trebuchet MS"/>
                <a:cs typeface="Trebuchet MS"/>
              </a:defRPr>
            </a:lvl1p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ELL_PagePattern.png"/>
          <p:cNvPicPr>
            <a:picLocks noChangeAspect="1"/>
          </p:cNvPicPr>
          <p:nvPr/>
        </p:nvPicPr>
        <p:blipFill>
          <a:blip r:embed="rId10">
            <a:alphaModFix amt="25000"/>
          </a:blip>
          <a:srcRect t="5520" r="17897" b="6051"/>
          <a:stretch>
            <a:fillRect/>
          </a:stretch>
        </p:blipFill>
        <p:spPr>
          <a:xfrm>
            <a:off x="5390498" y="0"/>
            <a:ext cx="3753502" cy="141763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84542379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807" r:id="rId8"/>
  </p:sldLayoutIdLst>
  <p:txStyles>
    <p:titleStyle>
      <a:lvl1pPr algn="l" defTabSz="457200" rtl="0" eaLnBrk="1" latinLnBrk="0" hangingPunct="1">
        <a:spcBef>
          <a:spcPct val="0"/>
        </a:spcBef>
        <a:buNone/>
        <a:defRPr sz="2800" b="1" i="0" kern="120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SzPct val="100000"/>
        <a:buFontTx/>
        <a:buBlip>
          <a:blip r:embed="rId11"/>
        </a:buBlip>
        <a:defRPr sz="2400" b="0" i="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400" b="0" i="0" kern="1200">
          <a:solidFill>
            <a:srgbClr val="005399"/>
          </a:solidFill>
          <a:latin typeface="Trebuchet MS"/>
          <a:ea typeface="+mn-ea"/>
          <a:cs typeface="Trebuchet MS"/>
        </a:defRPr>
      </a:lvl2pPr>
      <a:lvl3pPr marL="1143000" indent="-228600" algn="l" defTabSz="457200" rtl="0" eaLnBrk="1" latinLnBrk="0" hangingPunct="1">
        <a:spcBef>
          <a:spcPct val="20000"/>
        </a:spcBef>
        <a:buFont typeface="Arial"/>
        <a:buChar char="•"/>
        <a:defRPr sz="2000" b="0" i="0" kern="1200">
          <a:solidFill>
            <a:srgbClr val="005399"/>
          </a:solidFill>
          <a:latin typeface="Trebuchet MS"/>
          <a:ea typeface="+mn-ea"/>
          <a:cs typeface="Trebuchet MS"/>
        </a:defRPr>
      </a:lvl3pPr>
      <a:lvl4pPr marL="1600200" indent="-228600" algn="l" defTabSz="457200" rtl="0" eaLnBrk="1" latinLnBrk="0" hangingPunct="1">
        <a:spcBef>
          <a:spcPct val="20000"/>
        </a:spcBef>
        <a:buFont typeface="Arial"/>
        <a:buChar char="–"/>
        <a:defRPr sz="1600" b="0" i="0" kern="1200">
          <a:solidFill>
            <a:srgbClr val="99C221"/>
          </a:solidFill>
          <a:latin typeface="Trebuchet MS"/>
          <a:ea typeface="+mn-ea"/>
          <a:cs typeface="Trebuchet MS"/>
        </a:defRPr>
      </a:lvl4pPr>
      <a:lvl5pPr marL="2057400" indent="-228600" algn="l" defTabSz="457200" rtl="0" eaLnBrk="1" latinLnBrk="0" hangingPunct="1">
        <a:spcBef>
          <a:spcPct val="20000"/>
        </a:spcBef>
        <a:buFont typeface="Arial"/>
        <a:buChar char="»"/>
        <a:defRPr sz="1600" b="0" i="0" kern="1200">
          <a:solidFill>
            <a:srgbClr val="99C22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457995" y="0"/>
            <a:ext cx="8686005" cy="1117601"/>
          </a:xfrm>
          <a:prstGeom prst="rect">
            <a:avLst/>
          </a:prstGeom>
          <a:solidFill>
            <a:srgbClr val="005399"/>
          </a:solidFill>
          <a:ln>
            <a:solidFill>
              <a:srgbClr val="005399"/>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Trebuchet MS"/>
                <a:cs typeface="Trebuchet MS"/>
              </a:defRPr>
            </a:lvl1pPr>
          </a:lstStyle>
          <a:p>
            <a:fld id="{ECF315FF-9248-D842-8A93-91BB319242AD}" type="datetimeFigureOut">
              <a:rPr lang="en-US" smtClean="0">
                <a:solidFill>
                  <a:prstClr val="black">
                    <a:tint val="75000"/>
                  </a:prstClr>
                </a:solidFill>
              </a:rPr>
              <a:pPr/>
              <a:t>10/10/2016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000" b="0" i="0">
                <a:solidFill>
                  <a:schemeClr val="tx1">
                    <a:tint val="75000"/>
                  </a:schemeClr>
                </a:solidFill>
                <a:latin typeface="Trebuchet MS"/>
                <a:cs typeface="Trebuchet MS"/>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Trebuchet MS"/>
                <a:cs typeface="Trebuchet MS"/>
              </a:defRPr>
            </a:lvl1pPr>
          </a:lstStyle>
          <a:p>
            <a:fld id="{FC47AA89-3B7B-8847-A637-FF3F983DDEE0}"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ELL_PagePattern.png"/>
          <p:cNvPicPr>
            <a:picLocks noChangeAspect="1"/>
          </p:cNvPicPr>
          <p:nvPr userDrawn="1"/>
        </p:nvPicPr>
        <p:blipFill>
          <a:blip r:embed="rId9">
            <a:alphaModFix amt="25000"/>
          </a:blip>
          <a:srcRect t="5520" r="17897" b="6051"/>
          <a:stretch>
            <a:fillRect/>
          </a:stretch>
        </p:blipFill>
        <p:spPr>
          <a:xfrm>
            <a:off x="5390498" y="1"/>
            <a:ext cx="3753502" cy="1117600"/>
          </a:xfrm>
          <a:prstGeom prst="rect">
            <a:avLst/>
          </a:prstGeom>
        </p:spPr>
      </p:pic>
      <p:sp>
        <p:nvSpPr>
          <p:cNvPr id="2" name="Title Placeholder 1"/>
          <p:cNvSpPr>
            <a:spLocks noGrp="1"/>
          </p:cNvSpPr>
          <p:nvPr>
            <p:ph type="title"/>
          </p:nvPr>
        </p:nvSpPr>
        <p:spPr>
          <a:xfrm>
            <a:off x="457200" y="110067"/>
            <a:ext cx="646288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69733873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txStyles>
    <p:titleStyle>
      <a:lvl1pPr algn="l" defTabSz="457200" rtl="0" eaLnBrk="1" latinLnBrk="0" hangingPunct="1">
        <a:spcBef>
          <a:spcPct val="0"/>
        </a:spcBef>
        <a:buNone/>
        <a:defRPr sz="2800" b="1" i="0" kern="120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SzPct val="100000"/>
        <a:buFontTx/>
        <a:buBlip>
          <a:blip r:embed="rId10"/>
        </a:buBlip>
        <a:defRPr sz="2400" b="0" i="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400" b="0" i="0" kern="1200">
          <a:solidFill>
            <a:srgbClr val="005399"/>
          </a:solidFill>
          <a:latin typeface="Trebuchet MS"/>
          <a:ea typeface="+mn-ea"/>
          <a:cs typeface="Trebuchet MS"/>
        </a:defRPr>
      </a:lvl2pPr>
      <a:lvl3pPr marL="1143000" indent="-228600" algn="l" defTabSz="457200" rtl="0" eaLnBrk="1" latinLnBrk="0" hangingPunct="1">
        <a:spcBef>
          <a:spcPct val="20000"/>
        </a:spcBef>
        <a:buFont typeface="Arial"/>
        <a:buChar char="•"/>
        <a:defRPr sz="2000" b="0" i="0" kern="1200">
          <a:solidFill>
            <a:srgbClr val="005399"/>
          </a:solidFill>
          <a:latin typeface="Trebuchet MS"/>
          <a:ea typeface="+mn-ea"/>
          <a:cs typeface="Trebuchet MS"/>
        </a:defRPr>
      </a:lvl3pPr>
      <a:lvl4pPr marL="1600200" indent="-228600" algn="l" defTabSz="457200" rtl="0" eaLnBrk="1" latinLnBrk="0" hangingPunct="1">
        <a:spcBef>
          <a:spcPct val="20000"/>
        </a:spcBef>
        <a:buFont typeface="Arial"/>
        <a:buChar char="–"/>
        <a:defRPr sz="1600" b="0" i="0" kern="1200">
          <a:solidFill>
            <a:srgbClr val="99C221"/>
          </a:solidFill>
          <a:latin typeface="Trebuchet MS"/>
          <a:ea typeface="+mn-ea"/>
          <a:cs typeface="Trebuchet MS"/>
        </a:defRPr>
      </a:lvl4pPr>
      <a:lvl5pPr marL="2057400" indent="-228600" algn="l" defTabSz="457200" rtl="0" eaLnBrk="1" latinLnBrk="0" hangingPunct="1">
        <a:spcBef>
          <a:spcPct val="20000"/>
        </a:spcBef>
        <a:buFont typeface="Arial"/>
        <a:buChar char="»"/>
        <a:defRPr sz="1600" b="0" i="0" kern="1200">
          <a:solidFill>
            <a:srgbClr val="99C22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188EDDC-B4DA-41C3-8F79-FF154625BE10}" type="datetimeFigureOut">
              <a:rPr lang="en-US" smtClean="0">
                <a:solidFill>
                  <a:prstClr val="black">
                    <a:tint val="75000"/>
                  </a:prstClr>
                </a:solidFill>
              </a:rPr>
              <a:pPr defTabSz="685800"/>
              <a:t>10/10/2016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24C7E6AE-D8AA-463A-95A1-ED7FE45AA21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65582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ies.ed.gov/ncee/ww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7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hyperlink" Target="mailto:CIRE@mathematica-mp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aperson@mathematica-mpr.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36" y="2411609"/>
            <a:ext cx="6292430" cy="1251610"/>
          </a:xfrm>
        </p:spPr>
        <p:txBody>
          <a:bodyPr>
            <a:normAutofit fontScale="90000"/>
          </a:bodyPr>
          <a:lstStyle/>
          <a:p>
            <a:r>
              <a:rPr lang="en-US" dirty="0"/>
              <a:t>Features of High Quality Pre-K Programs and Systems: </a:t>
            </a:r>
            <a:r>
              <a:rPr lang="en-US" dirty="0" smtClean="0"/>
              <a:t/>
            </a:r>
            <a:br>
              <a:rPr lang="en-US" dirty="0" smtClean="0"/>
            </a:br>
            <a:r>
              <a:rPr lang="en-US" b="0" dirty="0" smtClean="0">
                <a:latin typeface="+mn-lt"/>
              </a:rPr>
              <a:t>Taking </a:t>
            </a:r>
            <a:r>
              <a:rPr lang="en-US" b="0" dirty="0">
                <a:latin typeface="+mn-lt"/>
              </a:rPr>
              <a:t>Stock and Growing the Evidence Base</a:t>
            </a:r>
          </a:p>
        </p:txBody>
      </p:sp>
      <p:sp>
        <p:nvSpPr>
          <p:cNvPr id="3" name="Subtitle 2"/>
          <p:cNvSpPr>
            <a:spLocks noGrp="1"/>
          </p:cNvSpPr>
          <p:nvPr>
            <p:ph type="subTitle" idx="1"/>
          </p:nvPr>
        </p:nvSpPr>
        <p:spPr>
          <a:xfrm>
            <a:off x="1915136" y="4810963"/>
            <a:ext cx="5967914" cy="1102175"/>
          </a:xfrm>
        </p:spPr>
        <p:txBody>
          <a:bodyPr>
            <a:normAutofit/>
          </a:bodyPr>
          <a:lstStyle/>
          <a:p>
            <a:pPr lvl="0"/>
            <a:r>
              <a:rPr lang="en-US" sz="1600" dirty="0">
                <a:solidFill>
                  <a:srgbClr val="10335A"/>
                </a:solidFill>
                <a:latin typeface="Arial" pitchFamily="34" charset="0"/>
                <a:cs typeface="Arial" pitchFamily="34" charset="0"/>
              </a:rPr>
              <a:t>Kimberly Boller • Jennifer Brooks • Anne Kaiser</a:t>
            </a:r>
          </a:p>
          <a:p>
            <a:pPr lvl="0"/>
            <a:r>
              <a:rPr lang="en-US" sz="1600" dirty="0">
                <a:solidFill>
                  <a:srgbClr val="10335A"/>
                </a:solidFill>
                <a:latin typeface="Arial" pitchFamily="34" charset="0"/>
                <a:cs typeface="Arial" pitchFamily="34" charset="0"/>
              </a:rPr>
              <a:t>Ann Person • Shannon </a:t>
            </a:r>
            <a:r>
              <a:rPr lang="en-US" sz="1600" dirty="0" err="1">
                <a:solidFill>
                  <a:srgbClr val="10335A"/>
                </a:solidFill>
                <a:latin typeface="Arial" pitchFamily="34" charset="0"/>
                <a:cs typeface="Arial" pitchFamily="34" charset="0"/>
              </a:rPr>
              <a:t>Rudisill</a:t>
            </a:r>
            <a:r>
              <a:rPr lang="en-US" sz="1600" dirty="0">
                <a:solidFill>
                  <a:srgbClr val="10335A"/>
                </a:solidFill>
                <a:latin typeface="Arial" pitchFamily="34" charset="0"/>
                <a:cs typeface="Arial" pitchFamily="34" charset="0"/>
              </a:rPr>
              <a:t> • Louisa Tarullo</a:t>
            </a:r>
          </a:p>
        </p:txBody>
      </p:sp>
      <p:sp>
        <p:nvSpPr>
          <p:cNvPr id="5" name="Text Placeholder 4"/>
          <p:cNvSpPr>
            <a:spLocks noGrp="1"/>
          </p:cNvSpPr>
          <p:nvPr>
            <p:ph type="body" sz="quarter" idx="11"/>
          </p:nvPr>
        </p:nvSpPr>
        <p:spPr>
          <a:xfrm>
            <a:off x="1806767" y="3739559"/>
            <a:ext cx="6902550" cy="1039264"/>
          </a:xfrm>
        </p:spPr>
        <p:txBody>
          <a:bodyPr>
            <a:noAutofit/>
          </a:bodyPr>
          <a:lstStyle/>
          <a:p>
            <a:pPr marL="0" lvl="0" indent="0">
              <a:spcBef>
                <a:spcPts val="0"/>
              </a:spcBef>
            </a:pPr>
            <a:r>
              <a:rPr lang="en-US" sz="1500" b="1" dirty="0" smtClean="0">
                <a:solidFill>
                  <a:srgbClr val="10335A"/>
                </a:solidFill>
                <a:latin typeface="Arial Black"/>
                <a:cs typeface="+mn-cs"/>
              </a:rPr>
              <a:t>A Forum at the Center for Improving Research Evidence (CIRE)</a:t>
            </a:r>
          </a:p>
          <a:p>
            <a:pPr marL="0" lvl="0" indent="0">
              <a:spcBef>
                <a:spcPts val="100"/>
              </a:spcBef>
            </a:pPr>
            <a:r>
              <a:rPr lang="en-US" sz="1500" b="1" dirty="0" smtClean="0">
                <a:solidFill>
                  <a:srgbClr val="10335A"/>
                </a:solidFill>
                <a:latin typeface="Arial Black"/>
                <a:cs typeface="+mn-cs"/>
              </a:rPr>
              <a:t>Washington, DC</a:t>
            </a:r>
          </a:p>
        </p:txBody>
      </p:sp>
      <p:sp>
        <p:nvSpPr>
          <p:cNvPr id="6" name="Text Placeholder 5"/>
          <p:cNvSpPr>
            <a:spLocks noGrp="1"/>
          </p:cNvSpPr>
          <p:nvPr>
            <p:ph type="body" sz="quarter" idx="12"/>
          </p:nvPr>
        </p:nvSpPr>
        <p:spPr>
          <a:xfrm>
            <a:off x="1806767" y="4366885"/>
            <a:ext cx="5859146" cy="335598"/>
          </a:xfrm>
        </p:spPr>
        <p:txBody>
          <a:bodyPr>
            <a:normAutofit/>
          </a:bodyPr>
          <a:lstStyle/>
          <a:p>
            <a:r>
              <a:rPr lang="en-US" dirty="0" smtClean="0"/>
              <a:t>October 6, 2016</a:t>
            </a:r>
            <a:endParaRPr lang="en-US" dirty="0"/>
          </a:p>
        </p:txBody>
      </p:sp>
    </p:spTree>
    <p:extLst>
      <p:ext uri="{BB962C8B-B14F-4D97-AF65-F5344CB8AC3E}">
        <p14:creationId xmlns:p14="http://schemas.microsoft.com/office/powerpoint/2010/main" val="511419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Evidence-Based </a:t>
            </a:r>
            <a:r>
              <a:rPr lang="en-US" sz="2600" dirty="0" smtClean="0"/>
              <a:t>Innovation </a:t>
            </a:r>
            <a:r>
              <a:rPr lang="en-US" sz="2600" dirty="0"/>
              <a:t>and Improvement</a:t>
            </a:r>
          </a:p>
        </p:txBody>
      </p:sp>
      <p:sp>
        <p:nvSpPr>
          <p:cNvPr id="5" name="Rectangle 4"/>
          <p:cNvSpPr/>
          <p:nvPr/>
        </p:nvSpPr>
        <p:spPr>
          <a:xfrm>
            <a:off x="1480731" y="3801689"/>
            <a:ext cx="5957453" cy="446276"/>
          </a:xfrm>
          <a:prstGeom prst="rect">
            <a:avLst/>
          </a:prstGeom>
        </p:spPr>
        <p:txBody>
          <a:bodyPr wrap="square">
            <a:spAutoFit/>
          </a:bodyPr>
          <a:lstStyle/>
          <a:p>
            <a:pPr algn="ctr">
              <a:spcBef>
                <a:spcPts val="600"/>
              </a:spcBef>
              <a:spcAft>
                <a:spcPts val="600"/>
              </a:spcAft>
            </a:pPr>
            <a:r>
              <a:rPr lang="en-US" sz="2200" dirty="0" smtClean="0">
                <a:latin typeface="+mj-lt"/>
              </a:rPr>
              <a:t>Kim Boller, Mathematica</a:t>
            </a:r>
          </a:p>
        </p:txBody>
      </p:sp>
      <p:pic>
        <p:nvPicPr>
          <p:cNvPr id="7" name="Picture 6"/>
          <p:cNvPicPr>
            <a:picLocks noChangeAspect="1"/>
          </p:cNvPicPr>
          <p:nvPr/>
        </p:nvPicPr>
        <p:blipFill>
          <a:blip r:embed="rId2"/>
          <a:stretch>
            <a:fillRect/>
          </a:stretch>
        </p:blipFill>
        <p:spPr>
          <a:xfrm>
            <a:off x="3478775" y="1285124"/>
            <a:ext cx="1961367" cy="2377440"/>
          </a:xfrm>
          <a:prstGeom prst="rect">
            <a:avLst/>
          </a:prstGeom>
        </p:spPr>
      </p:pic>
    </p:spTree>
    <p:extLst>
      <p:ext uri="{BB962C8B-B14F-4D97-AF65-F5344CB8AC3E}">
        <p14:creationId xmlns:p14="http://schemas.microsoft.com/office/powerpoint/2010/main" val="3653179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20" y="114300"/>
            <a:ext cx="8454680" cy="808561"/>
          </a:xfrm>
        </p:spPr>
        <p:txBody>
          <a:bodyPr>
            <a:normAutofit/>
          </a:bodyPr>
          <a:lstStyle/>
          <a:p>
            <a:pPr>
              <a:spcAft>
                <a:spcPts val="600"/>
              </a:spcAft>
            </a:pPr>
            <a:r>
              <a:rPr lang="en-US" sz="2300" dirty="0">
                <a:solidFill>
                  <a:srgbClr val="10335A"/>
                </a:solidFill>
              </a:rPr>
              <a:t>What evidence-based solutions exist in pre-K</a:t>
            </a:r>
            <a:r>
              <a:rPr lang="en-US" sz="2300" dirty="0" smtClean="0">
                <a:solidFill>
                  <a:srgbClr val="10335A"/>
                </a:solidFill>
              </a:rPr>
              <a:t>?</a:t>
            </a:r>
            <a:r>
              <a:rPr lang="en-US" sz="2300" dirty="0">
                <a:solidFill>
                  <a:srgbClr val="10335A"/>
                </a:solidFill>
              </a:rPr>
              <a:t/>
            </a:r>
            <a:br>
              <a:rPr lang="en-US" sz="2300" dirty="0">
                <a:solidFill>
                  <a:srgbClr val="10335A"/>
                </a:solidFill>
              </a:rPr>
            </a:br>
            <a:r>
              <a:rPr lang="en-US" sz="2300" dirty="0">
                <a:solidFill>
                  <a:srgbClr val="10335A"/>
                </a:solidFill>
              </a:rPr>
              <a:t>What do we do in the absence of evidence? </a:t>
            </a:r>
            <a:endParaRPr lang="en-US" dirty="0"/>
          </a:p>
        </p:txBody>
      </p:sp>
      <p:sp>
        <p:nvSpPr>
          <p:cNvPr id="3" name="Text Placeholder 2"/>
          <p:cNvSpPr>
            <a:spLocks noGrp="1"/>
          </p:cNvSpPr>
          <p:nvPr>
            <p:ph type="body" sz="quarter" idx="11"/>
          </p:nvPr>
        </p:nvSpPr>
        <p:spPr/>
        <p:txBody>
          <a:bodyPr/>
          <a:lstStyle/>
          <a:p>
            <a:r>
              <a:rPr lang="en-US" sz="2400" dirty="0"/>
              <a:t>What Works Clearinghouse</a:t>
            </a:r>
          </a:p>
          <a:p>
            <a:pPr lvl="1"/>
            <a:r>
              <a:rPr lang="en-US" sz="2000" dirty="0">
                <a:hlinkClick r:id="rId2"/>
              </a:rPr>
              <a:t>http://ies.ed.gov/ncee/wwc</a:t>
            </a:r>
            <a:r>
              <a:rPr lang="en-US" sz="2000" dirty="0" smtClean="0">
                <a:hlinkClick r:id="rId2"/>
              </a:rPr>
              <a:t>/</a:t>
            </a:r>
            <a:r>
              <a:rPr lang="en-US" sz="2000" dirty="0" smtClean="0"/>
              <a:t> </a:t>
            </a:r>
            <a:endParaRPr lang="en-US" sz="2000" dirty="0"/>
          </a:p>
          <a:p>
            <a:pPr lvl="1">
              <a:spcAft>
                <a:spcPts val="600"/>
              </a:spcAft>
            </a:pPr>
            <a:r>
              <a:rPr lang="en-US" sz="2000" dirty="0"/>
              <a:t>25 </a:t>
            </a:r>
            <a:r>
              <a:rPr lang="en-US" sz="2000" dirty="0" smtClean="0"/>
              <a:t>pre-K </a:t>
            </a:r>
            <a:r>
              <a:rPr lang="en-US" sz="2000" dirty="0"/>
              <a:t>(ages 3-5) interventions/practices with studies that met standards (16 have positive impacts) </a:t>
            </a:r>
          </a:p>
          <a:p>
            <a:r>
              <a:rPr lang="en-US" sz="2400" dirty="0"/>
              <a:t>Alternatives include evidence-based innovation and improvement</a:t>
            </a:r>
          </a:p>
          <a:p>
            <a:pPr lvl="1"/>
            <a:r>
              <a:rPr lang="en-US" sz="2000" dirty="0"/>
              <a:t>Collaborative approach adapts Institute for Healthcare Improvement </a:t>
            </a:r>
            <a:r>
              <a:rPr lang="en-US" sz="2000" dirty="0" smtClean="0"/>
              <a:t>methods (Plan, Do, Study, Act)</a:t>
            </a:r>
            <a:endParaRPr lang="en-US" sz="2000" dirty="0"/>
          </a:p>
          <a:p>
            <a:pPr lvl="1"/>
            <a:r>
              <a:rPr lang="en-US" sz="2000" dirty="0"/>
              <a:t>Draws from the National </a:t>
            </a:r>
            <a:r>
              <a:rPr lang="en-US" sz="2000"/>
              <a:t>Implementation </a:t>
            </a:r>
            <a:r>
              <a:rPr lang="en-US" sz="2000" smtClean="0"/>
              <a:t>Research Network’s </a:t>
            </a:r>
            <a:r>
              <a:rPr lang="en-US" sz="2000" dirty="0"/>
              <a:t>Active Implementation Framework </a:t>
            </a:r>
          </a:p>
          <a:p>
            <a:endParaRPr lang="en-US" dirty="0"/>
          </a:p>
        </p:txBody>
      </p:sp>
    </p:spTree>
    <p:extLst>
      <p:ext uri="{BB962C8B-B14F-4D97-AF65-F5344CB8AC3E}">
        <p14:creationId xmlns:p14="http://schemas.microsoft.com/office/powerpoint/2010/main" val="399617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4" y="2085870"/>
            <a:ext cx="5996354" cy="1143000"/>
          </a:xfrm>
        </p:spPr>
        <p:txBody>
          <a:bodyPr>
            <a:normAutofit fontScale="90000"/>
          </a:bodyPr>
          <a:lstStyle/>
          <a:p>
            <a:r>
              <a:rPr lang="en-US" dirty="0" smtClean="0"/>
              <a:t>Evidence-Based </a:t>
            </a:r>
            <a:br>
              <a:rPr lang="en-US" dirty="0" smtClean="0"/>
            </a:br>
            <a:r>
              <a:rPr lang="en-US" dirty="0" smtClean="0"/>
              <a:t>Innovation and Improvement: </a:t>
            </a:r>
            <a:br>
              <a:rPr lang="en-US" dirty="0" smtClean="0"/>
            </a:br>
            <a:r>
              <a:rPr lang="en-US" dirty="0" smtClean="0"/>
              <a:t>The Fresno Language Project</a:t>
            </a:r>
            <a:br>
              <a:rPr lang="en-US" dirty="0" smtClean="0"/>
            </a:br>
            <a:r>
              <a:rPr lang="en-US" dirty="0" smtClean="0"/>
              <a:t/>
            </a:r>
            <a:br>
              <a:rPr lang="en-US" dirty="0" smtClean="0"/>
            </a:br>
            <a:r>
              <a:rPr lang="en-US" sz="2000" dirty="0" smtClean="0"/>
              <a:t>Kimberly Boller</a:t>
            </a:r>
            <a:br>
              <a:rPr lang="en-US" sz="2000" dirty="0" smtClean="0"/>
            </a:br>
            <a:r>
              <a:rPr lang="en-US" sz="2000" dirty="0" smtClean="0"/>
              <a:t>Mathematica Policy Research</a:t>
            </a:r>
            <a:br>
              <a:rPr lang="en-US" sz="2000" dirty="0" smtClean="0"/>
            </a:br>
            <a:r>
              <a:rPr lang="en-US" sz="2000" dirty="0" smtClean="0"/>
              <a:t>Early Learning Lab</a:t>
            </a:r>
            <a:br>
              <a:rPr lang="en-US" sz="2000" dirty="0" smtClean="0"/>
            </a:br>
            <a:r>
              <a:rPr lang="en-US" sz="2000" dirty="0" smtClean="0"/>
              <a:t/>
            </a:r>
            <a:br>
              <a:rPr lang="en-US" sz="2000" dirty="0" smtClean="0"/>
            </a:br>
            <a:r>
              <a:rPr lang="en-US" sz="2000" dirty="0" smtClean="0"/>
              <a:t>Christine </a:t>
            </a:r>
            <a:r>
              <a:rPr lang="en-US" sz="2000" dirty="0"/>
              <a:t>Sciarrino</a:t>
            </a:r>
            <a:br>
              <a:rPr lang="en-US" sz="2000" dirty="0"/>
            </a:br>
            <a:r>
              <a:rPr lang="en-US" sz="2000" dirty="0" smtClean="0"/>
              <a:t>Early Learning Lab</a:t>
            </a:r>
            <a:r>
              <a:rPr lang="en-US" sz="2000" dirty="0"/>
              <a:t/>
            </a:r>
            <a:br>
              <a:rPr lang="en-US" sz="2000" dirty="0"/>
            </a:br>
            <a:r>
              <a:rPr lang="en-US" dirty="0" smtClean="0"/>
              <a:t> </a:t>
            </a:r>
            <a:endParaRPr lang="en-US" dirty="0"/>
          </a:p>
        </p:txBody>
      </p:sp>
      <p:sp>
        <p:nvSpPr>
          <p:cNvPr id="3" name="Content Placeholder 2"/>
          <p:cNvSpPr>
            <a:spLocks noGrp="1"/>
          </p:cNvSpPr>
          <p:nvPr>
            <p:ph idx="1"/>
          </p:nvPr>
        </p:nvSpPr>
        <p:spPr>
          <a:xfrm>
            <a:off x="556845" y="5471959"/>
            <a:ext cx="5996353" cy="1406769"/>
          </a:xfrm>
        </p:spPr>
        <p:txBody>
          <a:bodyPr>
            <a:normAutofit/>
          </a:bodyPr>
          <a:lstStyle/>
          <a:p>
            <a:r>
              <a:rPr lang="en-US" dirty="0" smtClean="0"/>
              <a:t>Center for Improving Research Evidence Forum</a:t>
            </a:r>
          </a:p>
          <a:p>
            <a:r>
              <a:rPr lang="en-US" dirty="0" smtClean="0"/>
              <a:t>Mathematica Policy Research</a:t>
            </a:r>
          </a:p>
          <a:p>
            <a:r>
              <a:rPr lang="en-US" dirty="0" smtClean="0"/>
              <a:t>October 6, 2016</a:t>
            </a:r>
          </a:p>
          <a:p>
            <a:r>
              <a:rPr lang="en-US" dirty="0" smtClean="0"/>
              <a:t>Washington, DC</a:t>
            </a:r>
          </a:p>
        </p:txBody>
      </p:sp>
    </p:spTree>
    <p:extLst>
      <p:ext uri="{BB962C8B-B14F-4D97-AF65-F5344CB8AC3E}">
        <p14:creationId xmlns:p14="http://schemas.microsoft.com/office/powerpoint/2010/main" val="131642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Learning Lab</a:t>
            </a:r>
          </a:p>
        </p:txBody>
      </p:sp>
      <p:sp>
        <p:nvSpPr>
          <p:cNvPr id="6" name="Content Placeholder 5"/>
          <p:cNvSpPr>
            <a:spLocks noGrp="1"/>
          </p:cNvSpPr>
          <p:nvPr>
            <p:ph idx="1"/>
          </p:nvPr>
        </p:nvSpPr>
        <p:spPr>
          <a:xfrm>
            <a:off x="457200" y="1600200"/>
            <a:ext cx="8229600" cy="4983480"/>
          </a:xfrm>
        </p:spPr>
        <p:txBody>
          <a:bodyPr>
            <a:normAutofit/>
          </a:bodyPr>
          <a:lstStyle/>
          <a:p>
            <a:pPr marL="0" indent="0">
              <a:buNone/>
            </a:pPr>
            <a:endParaRPr lang="en-US" dirty="0" smtClean="0"/>
          </a:p>
          <a:p>
            <a:pPr>
              <a:spcAft>
                <a:spcPts val="1200"/>
              </a:spcAft>
            </a:pPr>
            <a:r>
              <a:rPr lang="en-US" dirty="0"/>
              <a:t>Catalyzes innovation and learning to support great teaching and caregiving for all young children </a:t>
            </a:r>
          </a:p>
          <a:p>
            <a:pPr>
              <a:spcAft>
                <a:spcPts val="1200"/>
              </a:spcAft>
            </a:pPr>
            <a:r>
              <a:rPr lang="en-US" dirty="0"/>
              <a:t>Uses approaches from manufacturing, behavioral health, and rapid cycle evaluation</a:t>
            </a:r>
          </a:p>
          <a:p>
            <a:pPr>
              <a:spcAft>
                <a:spcPts val="1200"/>
              </a:spcAft>
            </a:pPr>
            <a:r>
              <a:rPr lang="en-US" dirty="0"/>
              <a:t>Works collaboratively with program leaders, teachers, intervention developers, experts, families, and others in implementation teams to put new/improved interventions into the </a:t>
            </a:r>
            <a:r>
              <a:rPr lang="en-US" dirty="0" smtClean="0"/>
              <a:t>pre-K pipeline</a:t>
            </a:r>
            <a:endParaRPr lang="en-US" dirty="0"/>
          </a:p>
        </p:txBody>
      </p:sp>
    </p:spTree>
    <p:extLst>
      <p:ext uri="{BB962C8B-B14F-4D97-AF65-F5344CB8AC3E}">
        <p14:creationId xmlns:p14="http://schemas.microsoft.com/office/powerpoint/2010/main" val="126864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smtClean="0"/>
              <a:t>The Starting Smart and Strong Initiative</a:t>
            </a:r>
            <a:br>
              <a:rPr lang="en-US" kern="0" dirty="0" smtClean="0"/>
            </a:br>
            <a:r>
              <a:rPr lang="en-US" b="0" kern="0" dirty="0" smtClean="0"/>
              <a:t>Developing Scalable Solutions</a:t>
            </a:r>
            <a:endParaRPr lang="en-US" b="0" dirty="0"/>
          </a:p>
        </p:txBody>
      </p:sp>
      <p:sp>
        <p:nvSpPr>
          <p:cNvPr id="3" name="Content Placeholder 2"/>
          <p:cNvSpPr>
            <a:spLocks noGrp="1"/>
          </p:cNvSpPr>
          <p:nvPr>
            <p:ph idx="1"/>
          </p:nvPr>
        </p:nvSpPr>
        <p:spPr>
          <a:xfrm>
            <a:off x="747713" y="1647885"/>
            <a:ext cx="7752510" cy="4478277"/>
          </a:xfrm>
        </p:spPr>
        <p:txBody>
          <a:bodyPr>
            <a:normAutofit/>
          </a:bodyPr>
          <a:lstStyle/>
          <a:p>
            <a:pPr marL="0" indent="0">
              <a:buNone/>
            </a:pPr>
            <a:r>
              <a:rPr lang="en-US" sz="2400" dirty="0" smtClean="0"/>
              <a:t> </a:t>
            </a:r>
          </a:p>
          <a:p>
            <a:r>
              <a:rPr lang="en-US" dirty="0"/>
              <a:t>Starting Smart and Strong </a:t>
            </a:r>
            <a:endParaRPr lang="en-US" dirty="0" smtClean="0"/>
          </a:p>
          <a:p>
            <a:pPr lvl="1"/>
            <a:r>
              <a:rPr lang="en-US" dirty="0" smtClean="0"/>
              <a:t>10-year </a:t>
            </a:r>
            <a:r>
              <a:rPr lang="en-US" dirty="0"/>
              <a:t>Packard </a:t>
            </a:r>
            <a:r>
              <a:rPr lang="en-US" dirty="0" smtClean="0"/>
              <a:t>school readiness initiative</a:t>
            </a:r>
            <a:endParaRPr lang="en-US" dirty="0"/>
          </a:p>
          <a:p>
            <a:pPr lvl="1"/>
            <a:r>
              <a:rPr lang="en-US" dirty="0"/>
              <a:t>Fresno, Oakland, </a:t>
            </a:r>
            <a:r>
              <a:rPr lang="en-US" dirty="0" smtClean="0"/>
              <a:t>and Santa Clara</a:t>
            </a:r>
            <a:endParaRPr lang="en-US" dirty="0"/>
          </a:p>
          <a:p>
            <a:pPr marL="0" indent="0">
              <a:buNone/>
            </a:pPr>
            <a:endParaRPr lang="en-US" sz="2400" dirty="0" smtClean="0"/>
          </a:p>
          <a:p>
            <a:r>
              <a:rPr lang="en-US" sz="2400" dirty="0" smtClean="0"/>
              <a:t>The Lab’s role</a:t>
            </a:r>
          </a:p>
          <a:p>
            <a:pPr lvl="1"/>
            <a:r>
              <a:rPr lang="en-US" dirty="0" smtClean="0"/>
              <a:t>Co-design of district-led innovation/improvement</a:t>
            </a:r>
          </a:p>
          <a:p>
            <a:pPr lvl="1"/>
            <a:r>
              <a:rPr lang="en-US" dirty="0" smtClean="0"/>
              <a:t>Support for implementation</a:t>
            </a:r>
          </a:p>
          <a:p>
            <a:pPr lvl="1"/>
            <a:r>
              <a:rPr lang="en-US" dirty="0"/>
              <a:t>F</a:t>
            </a:r>
            <a:r>
              <a:rPr lang="en-US" dirty="0" smtClean="0"/>
              <a:t>acilitation of ongoing learning</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66711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Fresno Language Project</a:t>
            </a:r>
            <a:endParaRPr lang="en-US" dirty="0"/>
          </a:p>
        </p:txBody>
      </p:sp>
      <p:sp>
        <p:nvSpPr>
          <p:cNvPr id="6" name="Content Placeholder 5"/>
          <p:cNvSpPr>
            <a:spLocks noGrp="1"/>
          </p:cNvSpPr>
          <p:nvPr>
            <p:ph idx="1"/>
          </p:nvPr>
        </p:nvSpPr>
        <p:spPr>
          <a:xfrm>
            <a:off x="457200" y="1600200"/>
            <a:ext cx="8229600" cy="4983480"/>
          </a:xfrm>
        </p:spPr>
        <p:txBody>
          <a:bodyPr>
            <a:normAutofit/>
          </a:bodyPr>
          <a:lstStyle/>
          <a:p>
            <a:pPr marL="0" indent="0">
              <a:buNone/>
            </a:pPr>
            <a:endParaRPr lang="en-US" dirty="0" smtClean="0"/>
          </a:p>
          <a:p>
            <a:pPr>
              <a:spcAft>
                <a:spcPts val="1200"/>
              </a:spcAft>
            </a:pPr>
            <a:r>
              <a:rPr lang="en-US" dirty="0" smtClean="0"/>
              <a:t>Fresno Unified School District identified 4</a:t>
            </a:r>
            <a:r>
              <a:rPr lang="en-US" baseline="30000" dirty="0" smtClean="0"/>
              <a:t>th</a:t>
            </a:r>
            <a:r>
              <a:rPr lang="en-US" dirty="0" smtClean="0"/>
              <a:t> grade English proficiency and home language development as issues for improvement</a:t>
            </a:r>
          </a:p>
          <a:p>
            <a:pPr>
              <a:spcAft>
                <a:spcPts val="1200"/>
              </a:spcAft>
            </a:pPr>
            <a:r>
              <a:rPr lang="en-US" dirty="0" smtClean="0"/>
              <a:t>No evidence-based intervention in pre-K settings available to meet district needs</a:t>
            </a:r>
          </a:p>
          <a:p>
            <a:pPr>
              <a:spcAft>
                <a:spcPts val="1200"/>
              </a:spcAft>
            </a:pPr>
            <a:r>
              <a:rPr lang="en-US" dirty="0" smtClean="0"/>
              <a:t>2015-16 Lab co-facilitated development of logic model, expert input, innovation development, plan for small-scale implementation, coaching, data planning</a:t>
            </a:r>
            <a:r>
              <a:rPr lang="en-US" dirty="0"/>
              <a:t>  </a:t>
            </a:r>
            <a:endParaRPr lang="en-US" dirty="0" smtClean="0"/>
          </a:p>
          <a:p>
            <a:pPr>
              <a:spcAft>
                <a:spcPts val="1200"/>
              </a:spcAft>
            </a:pPr>
            <a:r>
              <a:rPr lang="en-US" dirty="0" smtClean="0"/>
              <a:t>2016-2017 launch of learning collaborative using more formal learning and scaling approach</a:t>
            </a:r>
          </a:p>
        </p:txBody>
      </p:sp>
    </p:spTree>
    <p:extLst>
      <p:ext uri="{BB962C8B-B14F-4D97-AF65-F5344CB8AC3E}">
        <p14:creationId xmlns:p14="http://schemas.microsoft.com/office/powerpoint/2010/main" val="1301908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1"/>
            <a:ext cx="8229600" cy="543509"/>
          </a:xfrm>
        </p:spPr>
        <p:txBody>
          <a:bodyPr>
            <a:normAutofit fontScale="90000"/>
          </a:bodyPr>
          <a:lstStyle/>
          <a:p>
            <a:r>
              <a:rPr lang="en-US" dirty="0" smtClean="0"/>
              <a:t>Early Learning Lab’s District-led </a:t>
            </a:r>
            <a:br>
              <a:rPr lang="en-US" dirty="0" smtClean="0"/>
            </a:br>
            <a:r>
              <a:rPr lang="en-US" dirty="0" smtClean="0"/>
              <a:t>Collaborative </a:t>
            </a:r>
            <a:endParaRPr lang="en-US" dirty="0"/>
          </a:p>
        </p:txBody>
      </p:sp>
      <p:sp>
        <p:nvSpPr>
          <p:cNvPr id="4" name="Rectangle 3"/>
          <p:cNvSpPr/>
          <p:nvPr/>
        </p:nvSpPr>
        <p:spPr>
          <a:xfrm>
            <a:off x="246842" y="1438519"/>
            <a:ext cx="1699458" cy="1845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189045" y="1455295"/>
            <a:ext cx="1761510" cy="276999"/>
          </a:xfrm>
          <a:prstGeom prst="rect">
            <a:avLst/>
          </a:prstGeom>
          <a:noFill/>
        </p:spPr>
        <p:txBody>
          <a:bodyPr wrap="square" rtlCol="0">
            <a:spAutoFit/>
          </a:bodyPr>
          <a:lstStyle/>
          <a:p>
            <a:pPr algn="ctr"/>
            <a:r>
              <a:rPr lang="en-US" sz="1200" dirty="0" smtClean="0">
                <a:solidFill>
                  <a:prstClr val="black"/>
                </a:solidFill>
              </a:rPr>
              <a:t>Imp</a:t>
            </a:r>
            <a:r>
              <a:rPr lang="en-US" sz="1200" b="1" dirty="0" smtClean="0">
                <a:solidFill>
                  <a:prstClr val="black"/>
                </a:solidFill>
              </a:rPr>
              <a:t>lementation Team</a:t>
            </a:r>
            <a:endParaRPr lang="en-US" sz="1200" b="1" dirty="0">
              <a:solidFill>
                <a:prstClr val="black"/>
              </a:solidFill>
            </a:endParaRPr>
          </a:p>
        </p:txBody>
      </p:sp>
      <p:sp>
        <p:nvSpPr>
          <p:cNvPr id="6" name="TextBox 5"/>
          <p:cNvSpPr txBox="1"/>
          <p:nvPr/>
        </p:nvSpPr>
        <p:spPr>
          <a:xfrm>
            <a:off x="274677" y="1802360"/>
            <a:ext cx="1645920" cy="461665"/>
          </a:xfrm>
          <a:prstGeom prst="rect">
            <a:avLst/>
          </a:prstGeom>
          <a:noFill/>
        </p:spPr>
        <p:txBody>
          <a:bodyPr wrap="square" rtlCol="0">
            <a:spAutoFit/>
          </a:bodyPr>
          <a:lstStyle/>
          <a:p>
            <a:pPr algn="ctr"/>
            <a:r>
              <a:rPr lang="en-US" sz="1200" b="1" dirty="0" smtClean="0">
                <a:solidFill>
                  <a:prstClr val="white"/>
                </a:solidFill>
              </a:rPr>
              <a:t>Local Project Practitioners </a:t>
            </a:r>
            <a:endParaRPr lang="en-US" sz="1200" b="1" dirty="0">
              <a:solidFill>
                <a:prstClr val="white"/>
              </a:solidFill>
            </a:endParaRPr>
          </a:p>
        </p:txBody>
      </p:sp>
      <p:graphicFrame>
        <p:nvGraphicFramePr>
          <p:cNvPr id="23" name="Diagram 22"/>
          <p:cNvGraphicFramePr/>
          <p:nvPr>
            <p:extLst/>
          </p:nvPr>
        </p:nvGraphicFramePr>
        <p:xfrm>
          <a:off x="2491769" y="2010983"/>
          <a:ext cx="1508458" cy="1397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p:cNvSpPr txBox="1"/>
          <p:nvPr/>
        </p:nvSpPr>
        <p:spPr>
          <a:xfrm>
            <a:off x="1920597" y="1261202"/>
            <a:ext cx="2785311" cy="461665"/>
          </a:xfrm>
          <a:prstGeom prst="rect">
            <a:avLst/>
          </a:prstGeom>
          <a:noFill/>
        </p:spPr>
        <p:txBody>
          <a:bodyPr wrap="square" rtlCol="0">
            <a:spAutoFit/>
          </a:bodyPr>
          <a:lstStyle/>
          <a:p>
            <a:pPr algn="ctr"/>
            <a:r>
              <a:rPr lang="en-US" sz="1400" b="1" dirty="0" smtClean="0">
                <a:solidFill>
                  <a:prstClr val="black"/>
                </a:solidFill>
              </a:rPr>
              <a:t>PROJECT CYCLE  1 </a:t>
            </a:r>
          </a:p>
          <a:p>
            <a:pPr algn="ctr"/>
            <a:r>
              <a:rPr lang="en-US" sz="1000" b="1" dirty="0" smtClean="0">
                <a:solidFill>
                  <a:prstClr val="black"/>
                </a:solidFill>
              </a:rPr>
              <a:t>(Daily &amp; Weekly Feedback Loop)</a:t>
            </a:r>
            <a:endParaRPr lang="en-US" sz="1000" b="1" dirty="0">
              <a:solidFill>
                <a:prstClr val="black"/>
              </a:solidFill>
            </a:endParaRPr>
          </a:p>
        </p:txBody>
      </p:sp>
      <p:cxnSp>
        <p:nvCxnSpPr>
          <p:cNvPr id="13" name="Straight Arrow Connector 12"/>
          <p:cNvCxnSpPr/>
          <p:nvPr/>
        </p:nvCxnSpPr>
        <p:spPr>
          <a:xfrm>
            <a:off x="2271973" y="3579212"/>
            <a:ext cx="66173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094787" y="6025692"/>
            <a:ext cx="661736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4" name="Triangle 93"/>
          <p:cNvSpPr/>
          <p:nvPr/>
        </p:nvSpPr>
        <p:spPr>
          <a:xfrm rot="5400000">
            <a:off x="8582778" y="5904353"/>
            <a:ext cx="348916" cy="21544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103" name="Diagram 102"/>
          <p:cNvGraphicFramePr/>
          <p:nvPr>
            <p:extLst/>
          </p:nvPr>
        </p:nvGraphicFramePr>
        <p:xfrm>
          <a:off x="4746296" y="2010983"/>
          <a:ext cx="1508458" cy="1397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4" name="Diagram 103"/>
          <p:cNvGraphicFramePr/>
          <p:nvPr>
            <p:extLst/>
          </p:nvPr>
        </p:nvGraphicFramePr>
        <p:xfrm>
          <a:off x="7000822" y="2024175"/>
          <a:ext cx="1508458" cy="13972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5" name="TextBox 104"/>
          <p:cNvSpPr txBox="1"/>
          <p:nvPr/>
        </p:nvSpPr>
        <p:spPr>
          <a:xfrm>
            <a:off x="262842" y="2651375"/>
            <a:ext cx="1645920" cy="646331"/>
          </a:xfrm>
          <a:prstGeom prst="rect">
            <a:avLst/>
          </a:prstGeom>
          <a:noFill/>
        </p:spPr>
        <p:txBody>
          <a:bodyPr wrap="square" rtlCol="0">
            <a:spAutoFit/>
          </a:bodyPr>
          <a:lstStyle/>
          <a:p>
            <a:pPr algn="ctr"/>
            <a:r>
              <a:rPr lang="en-US" sz="1200" b="1" dirty="0" smtClean="0">
                <a:solidFill>
                  <a:prstClr val="white"/>
                </a:solidFill>
              </a:rPr>
              <a:t>The Lab/Early Learning Director/</a:t>
            </a:r>
          </a:p>
          <a:p>
            <a:pPr algn="ctr"/>
            <a:r>
              <a:rPr lang="en-US" sz="1200" b="1" dirty="0" smtClean="0">
                <a:solidFill>
                  <a:prstClr val="white"/>
                </a:solidFill>
              </a:rPr>
              <a:t>Technical Assistant</a:t>
            </a:r>
            <a:endParaRPr lang="en-US" sz="1200" b="1" dirty="0">
              <a:solidFill>
                <a:prstClr val="white"/>
              </a:solidFill>
            </a:endParaRPr>
          </a:p>
        </p:txBody>
      </p:sp>
      <p:sp>
        <p:nvSpPr>
          <p:cNvPr id="116" name="TextBox 115"/>
          <p:cNvSpPr txBox="1"/>
          <p:nvPr/>
        </p:nvSpPr>
        <p:spPr>
          <a:xfrm>
            <a:off x="4197083" y="1261202"/>
            <a:ext cx="2785311" cy="461665"/>
          </a:xfrm>
          <a:prstGeom prst="rect">
            <a:avLst/>
          </a:prstGeom>
          <a:noFill/>
        </p:spPr>
        <p:txBody>
          <a:bodyPr wrap="square" rtlCol="0">
            <a:spAutoFit/>
          </a:bodyPr>
          <a:lstStyle/>
          <a:p>
            <a:pPr algn="ctr"/>
            <a:r>
              <a:rPr lang="en-US" sz="1400" b="1" dirty="0" smtClean="0">
                <a:solidFill>
                  <a:prstClr val="black"/>
                </a:solidFill>
              </a:rPr>
              <a:t>PROJECT CYCLE  2 </a:t>
            </a:r>
          </a:p>
          <a:p>
            <a:pPr algn="ctr"/>
            <a:r>
              <a:rPr lang="en-US" sz="1000" b="1" dirty="0" smtClean="0">
                <a:solidFill>
                  <a:prstClr val="black"/>
                </a:solidFill>
              </a:rPr>
              <a:t>(Daily &amp; Weekly Feedback Loop)</a:t>
            </a:r>
            <a:endParaRPr lang="en-US" sz="1000" b="1" dirty="0">
              <a:solidFill>
                <a:prstClr val="black"/>
              </a:solidFill>
            </a:endParaRPr>
          </a:p>
        </p:txBody>
      </p:sp>
      <p:sp>
        <p:nvSpPr>
          <p:cNvPr id="117" name="TextBox 116"/>
          <p:cNvSpPr txBox="1"/>
          <p:nvPr/>
        </p:nvSpPr>
        <p:spPr>
          <a:xfrm>
            <a:off x="6459050" y="1281497"/>
            <a:ext cx="2785311" cy="461665"/>
          </a:xfrm>
          <a:prstGeom prst="rect">
            <a:avLst/>
          </a:prstGeom>
          <a:noFill/>
        </p:spPr>
        <p:txBody>
          <a:bodyPr wrap="square" rtlCol="0">
            <a:spAutoFit/>
          </a:bodyPr>
          <a:lstStyle/>
          <a:p>
            <a:pPr algn="ctr"/>
            <a:r>
              <a:rPr lang="en-US" sz="1400" b="1" dirty="0" smtClean="0">
                <a:solidFill>
                  <a:prstClr val="black"/>
                </a:solidFill>
              </a:rPr>
              <a:t>PROJECT CYCLE  3 </a:t>
            </a:r>
          </a:p>
          <a:p>
            <a:pPr algn="ctr"/>
            <a:r>
              <a:rPr lang="en-US" sz="1000" b="1" dirty="0" smtClean="0">
                <a:solidFill>
                  <a:prstClr val="black"/>
                </a:solidFill>
              </a:rPr>
              <a:t>(Daily &amp; Weekly Feedback Loop)</a:t>
            </a:r>
            <a:endParaRPr lang="en-US" sz="1000" b="1" dirty="0">
              <a:solidFill>
                <a:prstClr val="black"/>
              </a:solidFill>
            </a:endParaRPr>
          </a:p>
        </p:txBody>
      </p:sp>
      <p:sp>
        <p:nvSpPr>
          <p:cNvPr id="118" name="Rectangle 117"/>
          <p:cNvSpPr/>
          <p:nvPr/>
        </p:nvSpPr>
        <p:spPr>
          <a:xfrm>
            <a:off x="2227554" y="3421429"/>
            <a:ext cx="91440" cy="274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9" name="Rectangle 118"/>
          <p:cNvSpPr/>
          <p:nvPr/>
        </p:nvSpPr>
        <p:spPr>
          <a:xfrm>
            <a:off x="4401065" y="3450738"/>
            <a:ext cx="91440" cy="274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0" name="Rectangle 119"/>
          <p:cNvSpPr/>
          <p:nvPr/>
        </p:nvSpPr>
        <p:spPr>
          <a:xfrm>
            <a:off x="6717604" y="3467145"/>
            <a:ext cx="91440" cy="274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1" name="Rectangle 120"/>
          <p:cNvSpPr/>
          <p:nvPr/>
        </p:nvSpPr>
        <p:spPr>
          <a:xfrm>
            <a:off x="8781620" y="3450738"/>
            <a:ext cx="91440" cy="2743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2" name="TextBox 121"/>
          <p:cNvSpPr txBox="1"/>
          <p:nvPr/>
        </p:nvSpPr>
        <p:spPr>
          <a:xfrm>
            <a:off x="3572436" y="4790983"/>
            <a:ext cx="1480425" cy="523220"/>
          </a:xfrm>
          <a:prstGeom prst="rect">
            <a:avLst/>
          </a:prstGeom>
          <a:noFill/>
        </p:spPr>
        <p:txBody>
          <a:bodyPr wrap="square" rtlCol="0">
            <a:spAutoFit/>
          </a:bodyPr>
          <a:lstStyle/>
          <a:p>
            <a:pPr algn="ctr"/>
            <a:r>
              <a:rPr lang="en-US" sz="1400" dirty="0" smtClean="0">
                <a:solidFill>
                  <a:prstClr val="black"/>
                </a:solidFill>
              </a:rPr>
              <a:t>Learning &amp; Scaling Meeting</a:t>
            </a:r>
            <a:endParaRPr lang="en-US" sz="1400" dirty="0">
              <a:solidFill>
                <a:prstClr val="black"/>
              </a:solidFill>
            </a:endParaRPr>
          </a:p>
        </p:txBody>
      </p:sp>
      <p:cxnSp>
        <p:nvCxnSpPr>
          <p:cNvPr id="125" name="Straight Connector 124"/>
          <p:cNvCxnSpPr/>
          <p:nvPr/>
        </p:nvCxnSpPr>
        <p:spPr>
          <a:xfrm>
            <a:off x="4434593" y="3664098"/>
            <a:ext cx="0" cy="947126"/>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29" name="Donut 128"/>
          <p:cNvSpPr/>
          <p:nvPr/>
        </p:nvSpPr>
        <p:spPr>
          <a:xfrm>
            <a:off x="4385825" y="4586840"/>
            <a:ext cx="91440" cy="9144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cxnSp>
        <p:nvCxnSpPr>
          <p:cNvPr id="130" name="Straight Connector 129"/>
          <p:cNvCxnSpPr/>
          <p:nvPr/>
        </p:nvCxnSpPr>
        <p:spPr>
          <a:xfrm>
            <a:off x="6766125" y="3691759"/>
            <a:ext cx="0" cy="947126"/>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31" name="Donut 130"/>
          <p:cNvSpPr/>
          <p:nvPr/>
        </p:nvSpPr>
        <p:spPr>
          <a:xfrm>
            <a:off x="6729549" y="4614501"/>
            <a:ext cx="91440" cy="9144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132" name="Rectangle 131"/>
          <p:cNvSpPr/>
          <p:nvPr/>
        </p:nvSpPr>
        <p:spPr>
          <a:xfrm>
            <a:off x="290709" y="3979565"/>
            <a:ext cx="1699458" cy="18455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3" name="TextBox 132"/>
          <p:cNvSpPr txBox="1"/>
          <p:nvPr/>
        </p:nvSpPr>
        <p:spPr>
          <a:xfrm>
            <a:off x="207590" y="4606055"/>
            <a:ext cx="1828138" cy="276999"/>
          </a:xfrm>
          <a:prstGeom prst="rect">
            <a:avLst/>
          </a:prstGeom>
          <a:noFill/>
        </p:spPr>
        <p:txBody>
          <a:bodyPr wrap="square" rtlCol="0">
            <a:spAutoFit/>
          </a:bodyPr>
          <a:lstStyle/>
          <a:p>
            <a:pPr algn="ctr"/>
            <a:r>
              <a:rPr lang="en-US" sz="1200" b="1" dirty="0" smtClean="0">
                <a:solidFill>
                  <a:prstClr val="white"/>
                </a:solidFill>
              </a:rPr>
              <a:t>Implementation Team</a:t>
            </a:r>
            <a:endParaRPr lang="en-US" sz="1200" b="1" dirty="0">
              <a:solidFill>
                <a:prstClr val="white"/>
              </a:solidFill>
            </a:endParaRPr>
          </a:p>
        </p:txBody>
      </p:sp>
      <p:sp>
        <p:nvSpPr>
          <p:cNvPr id="134" name="TextBox 133"/>
          <p:cNvSpPr txBox="1"/>
          <p:nvPr/>
        </p:nvSpPr>
        <p:spPr>
          <a:xfrm>
            <a:off x="244043" y="4998247"/>
            <a:ext cx="1755233" cy="276999"/>
          </a:xfrm>
          <a:prstGeom prst="rect">
            <a:avLst/>
          </a:prstGeom>
          <a:noFill/>
        </p:spPr>
        <p:txBody>
          <a:bodyPr wrap="square" rtlCol="0">
            <a:spAutoFit/>
          </a:bodyPr>
          <a:lstStyle/>
          <a:p>
            <a:pPr algn="ctr"/>
            <a:r>
              <a:rPr lang="en-US" sz="1200" b="1" dirty="0" smtClean="0">
                <a:solidFill>
                  <a:prstClr val="white"/>
                </a:solidFill>
              </a:rPr>
              <a:t>Program Evaluators</a:t>
            </a:r>
            <a:endParaRPr lang="en-US" sz="1200" b="1" dirty="0">
              <a:solidFill>
                <a:prstClr val="white"/>
              </a:solidFill>
            </a:endParaRPr>
          </a:p>
        </p:txBody>
      </p:sp>
      <p:sp>
        <p:nvSpPr>
          <p:cNvPr id="135" name="TextBox 134"/>
          <p:cNvSpPr txBox="1"/>
          <p:nvPr/>
        </p:nvSpPr>
        <p:spPr>
          <a:xfrm>
            <a:off x="315988" y="5377196"/>
            <a:ext cx="1611342" cy="461665"/>
          </a:xfrm>
          <a:prstGeom prst="rect">
            <a:avLst/>
          </a:prstGeom>
          <a:noFill/>
        </p:spPr>
        <p:txBody>
          <a:bodyPr wrap="square" rtlCol="0">
            <a:spAutoFit/>
          </a:bodyPr>
          <a:lstStyle/>
          <a:p>
            <a:pPr algn="ctr"/>
            <a:r>
              <a:rPr lang="en-US" sz="1200" b="1" dirty="0" smtClean="0">
                <a:solidFill>
                  <a:prstClr val="white"/>
                </a:solidFill>
              </a:rPr>
              <a:t>District/Community Leaders</a:t>
            </a:r>
            <a:endParaRPr lang="en-US" sz="1200" b="1" dirty="0">
              <a:solidFill>
                <a:prstClr val="white"/>
              </a:solidFill>
            </a:endParaRPr>
          </a:p>
        </p:txBody>
      </p:sp>
      <p:grpSp>
        <p:nvGrpSpPr>
          <p:cNvPr id="165" name="Group 164"/>
          <p:cNvGrpSpPr/>
          <p:nvPr/>
        </p:nvGrpSpPr>
        <p:grpSpPr>
          <a:xfrm>
            <a:off x="950761" y="2404519"/>
            <a:ext cx="182880" cy="185528"/>
            <a:chOff x="2610673" y="4693920"/>
            <a:chExt cx="182880" cy="185528"/>
          </a:xfrm>
        </p:grpSpPr>
        <p:cxnSp>
          <p:nvCxnSpPr>
            <p:cNvPr id="166" name="Straight Connector 165"/>
            <p:cNvCxnSpPr/>
            <p:nvPr/>
          </p:nvCxnSpPr>
          <p:spPr>
            <a:xfrm>
              <a:off x="2706624" y="4693920"/>
              <a:ext cx="0" cy="1855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2610673" y="4786684"/>
              <a:ext cx="182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8" name="Oval 167"/>
          <p:cNvSpPr/>
          <p:nvPr/>
        </p:nvSpPr>
        <p:spPr>
          <a:xfrm>
            <a:off x="2094787" y="5925311"/>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69" name="Oval 168"/>
          <p:cNvSpPr/>
          <p:nvPr/>
        </p:nvSpPr>
        <p:spPr>
          <a:xfrm>
            <a:off x="4465073" y="5934252"/>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0" name="Oval 169"/>
          <p:cNvSpPr/>
          <p:nvPr/>
        </p:nvSpPr>
        <p:spPr>
          <a:xfrm>
            <a:off x="6683829" y="5945017"/>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1" name="TextBox 170"/>
          <p:cNvSpPr txBox="1"/>
          <p:nvPr/>
        </p:nvSpPr>
        <p:spPr>
          <a:xfrm>
            <a:off x="2535717" y="6032644"/>
            <a:ext cx="1671306" cy="307777"/>
          </a:xfrm>
          <a:prstGeom prst="rect">
            <a:avLst/>
          </a:prstGeom>
          <a:noFill/>
        </p:spPr>
        <p:txBody>
          <a:bodyPr wrap="square" rtlCol="0">
            <a:spAutoFit/>
          </a:bodyPr>
          <a:lstStyle/>
          <a:p>
            <a:pPr algn="ctr"/>
            <a:r>
              <a:rPr lang="en-US" sz="1400" dirty="0" smtClean="0">
                <a:solidFill>
                  <a:prstClr val="black"/>
                </a:solidFill>
              </a:rPr>
              <a:t>Fall</a:t>
            </a:r>
            <a:endParaRPr lang="en-US" sz="1400" dirty="0">
              <a:solidFill>
                <a:prstClr val="black"/>
              </a:solidFill>
            </a:endParaRPr>
          </a:p>
        </p:txBody>
      </p:sp>
      <p:sp>
        <p:nvSpPr>
          <p:cNvPr id="172" name="TextBox 171"/>
          <p:cNvSpPr txBox="1"/>
          <p:nvPr/>
        </p:nvSpPr>
        <p:spPr>
          <a:xfrm>
            <a:off x="4647953" y="6078593"/>
            <a:ext cx="1671306" cy="307777"/>
          </a:xfrm>
          <a:prstGeom prst="rect">
            <a:avLst/>
          </a:prstGeom>
          <a:noFill/>
        </p:spPr>
        <p:txBody>
          <a:bodyPr wrap="square" rtlCol="0">
            <a:spAutoFit/>
          </a:bodyPr>
          <a:lstStyle/>
          <a:p>
            <a:pPr algn="ctr"/>
            <a:r>
              <a:rPr lang="en-US" sz="1400" dirty="0" smtClean="0">
                <a:solidFill>
                  <a:prstClr val="black"/>
                </a:solidFill>
              </a:rPr>
              <a:t>Winter</a:t>
            </a:r>
            <a:endParaRPr lang="en-US" sz="1400" dirty="0">
              <a:solidFill>
                <a:prstClr val="black"/>
              </a:solidFill>
            </a:endParaRPr>
          </a:p>
        </p:txBody>
      </p:sp>
      <p:sp>
        <p:nvSpPr>
          <p:cNvPr id="173" name="TextBox 172"/>
          <p:cNvSpPr txBox="1"/>
          <p:nvPr/>
        </p:nvSpPr>
        <p:spPr>
          <a:xfrm>
            <a:off x="6803971" y="6062186"/>
            <a:ext cx="1671306" cy="307777"/>
          </a:xfrm>
          <a:prstGeom prst="rect">
            <a:avLst/>
          </a:prstGeom>
          <a:noFill/>
        </p:spPr>
        <p:txBody>
          <a:bodyPr wrap="square" rtlCol="0">
            <a:spAutoFit/>
          </a:bodyPr>
          <a:lstStyle/>
          <a:p>
            <a:pPr algn="ctr"/>
            <a:r>
              <a:rPr lang="en-US" sz="1400" dirty="0" smtClean="0">
                <a:solidFill>
                  <a:prstClr val="black"/>
                </a:solidFill>
              </a:rPr>
              <a:t>Spring</a:t>
            </a:r>
            <a:endParaRPr lang="en-US" sz="1400" dirty="0">
              <a:solidFill>
                <a:prstClr val="black"/>
              </a:solidFill>
            </a:endParaRPr>
          </a:p>
        </p:txBody>
      </p:sp>
      <p:sp>
        <p:nvSpPr>
          <p:cNvPr id="174" name="TextBox 173"/>
          <p:cNvSpPr txBox="1"/>
          <p:nvPr/>
        </p:nvSpPr>
        <p:spPr>
          <a:xfrm>
            <a:off x="5938784" y="4808641"/>
            <a:ext cx="1480425" cy="523220"/>
          </a:xfrm>
          <a:prstGeom prst="rect">
            <a:avLst/>
          </a:prstGeom>
          <a:noFill/>
        </p:spPr>
        <p:txBody>
          <a:bodyPr wrap="square" rtlCol="0">
            <a:spAutoFit/>
          </a:bodyPr>
          <a:lstStyle/>
          <a:p>
            <a:pPr algn="ctr"/>
            <a:r>
              <a:rPr lang="en-US" sz="1400" dirty="0" smtClean="0">
                <a:solidFill>
                  <a:prstClr val="black"/>
                </a:solidFill>
              </a:rPr>
              <a:t>Learning &amp; Scaling Meeting</a:t>
            </a:r>
            <a:endParaRPr lang="en-US" sz="1400" dirty="0">
              <a:solidFill>
                <a:prstClr val="black"/>
              </a:solidFill>
            </a:endParaRPr>
          </a:p>
        </p:txBody>
      </p:sp>
      <p:sp>
        <p:nvSpPr>
          <p:cNvPr id="175" name="TextBox 174"/>
          <p:cNvSpPr txBox="1"/>
          <p:nvPr/>
        </p:nvSpPr>
        <p:spPr>
          <a:xfrm>
            <a:off x="207590" y="3979565"/>
            <a:ext cx="1828138" cy="461665"/>
          </a:xfrm>
          <a:prstGeom prst="rect">
            <a:avLst/>
          </a:prstGeom>
          <a:noFill/>
        </p:spPr>
        <p:txBody>
          <a:bodyPr wrap="square" rtlCol="0">
            <a:spAutoFit/>
          </a:bodyPr>
          <a:lstStyle/>
          <a:p>
            <a:pPr algn="ctr"/>
            <a:r>
              <a:rPr lang="en-US" sz="1200" b="1" dirty="0" smtClean="0">
                <a:solidFill>
                  <a:prstClr val="black"/>
                </a:solidFill>
              </a:rPr>
              <a:t>Learning &amp; Scaling Collaborative</a:t>
            </a:r>
            <a:endParaRPr lang="en-US" sz="1200" b="1" dirty="0">
              <a:solidFill>
                <a:prstClr val="black"/>
              </a:solidFill>
            </a:endParaRPr>
          </a:p>
        </p:txBody>
      </p:sp>
      <p:grpSp>
        <p:nvGrpSpPr>
          <p:cNvPr id="177" name="Group 176"/>
          <p:cNvGrpSpPr/>
          <p:nvPr/>
        </p:nvGrpSpPr>
        <p:grpSpPr>
          <a:xfrm>
            <a:off x="1035396" y="4913061"/>
            <a:ext cx="91440" cy="91440"/>
            <a:chOff x="2610673" y="4693920"/>
            <a:chExt cx="182880" cy="185528"/>
          </a:xfrm>
        </p:grpSpPr>
        <p:cxnSp>
          <p:nvCxnSpPr>
            <p:cNvPr id="178" name="Straight Connector 177"/>
            <p:cNvCxnSpPr/>
            <p:nvPr/>
          </p:nvCxnSpPr>
          <p:spPr>
            <a:xfrm>
              <a:off x="2706624" y="4693920"/>
              <a:ext cx="0" cy="1855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H="1">
              <a:off x="2610673" y="4786684"/>
              <a:ext cx="182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a:off x="1029515" y="5308354"/>
            <a:ext cx="91440" cy="91440"/>
            <a:chOff x="2610673" y="4693920"/>
            <a:chExt cx="182880" cy="185528"/>
          </a:xfrm>
        </p:grpSpPr>
        <p:cxnSp>
          <p:nvCxnSpPr>
            <p:cNvPr id="181" name="Straight Connector 180"/>
            <p:cNvCxnSpPr/>
            <p:nvPr/>
          </p:nvCxnSpPr>
          <p:spPr>
            <a:xfrm>
              <a:off x="2706624" y="4693920"/>
              <a:ext cx="0" cy="1855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2610673" y="4786684"/>
              <a:ext cx="1828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42160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Co-created, Evidence-informed Approaches</a:t>
            </a:r>
            <a:endParaRPr lang="en-US" dirty="0"/>
          </a:p>
        </p:txBody>
      </p:sp>
      <p:sp>
        <p:nvSpPr>
          <p:cNvPr id="6" name="Content Placeholder 5"/>
          <p:cNvSpPr>
            <a:spLocks noGrp="1"/>
          </p:cNvSpPr>
          <p:nvPr>
            <p:ph idx="1"/>
          </p:nvPr>
        </p:nvSpPr>
        <p:spPr>
          <a:xfrm>
            <a:off x="457200" y="1600200"/>
            <a:ext cx="8229600" cy="4892040"/>
          </a:xfrm>
        </p:spPr>
        <p:txBody>
          <a:bodyPr>
            <a:normAutofit/>
          </a:bodyPr>
          <a:lstStyle/>
          <a:p>
            <a:pPr marL="0" indent="0">
              <a:buNone/>
            </a:pPr>
            <a:endParaRPr lang="en-US" dirty="0" smtClean="0"/>
          </a:p>
          <a:p>
            <a:pPr>
              <a:spcAft>
                <a:spcPts val="800"/>
              </a:spcAft>
            </a:pPr>
            <a:r>
              <a:rPr lang="en-US" dirty="0"/>
              <a:t>Highly engaging for teachers and community partners</a:t>
            </a:r>
          </a:p>
          <a:p>
            <a:pPr>
              <a:spcAft>
                <a:spcPts val="800"/>
              </a:spcAft>
            </a:pPr>
            <a:r>
              <a:rPr lang="en-US" dirty="0" smtClean="0"/>
              <a:t>Potential for better fit and take up by users</a:t>
            </a:r>
          </a:p>
          <a:p>
            <a:pPr>
              <a:spcAft>
                <a:spcPts val="800"/>
              </a:spcAft>
            </a:pPr>
            <a:r>
              <a:rPr lang="en-US" dirty="0" smtClean="0"/>
              <a:t>Synthesizes knowledge and learning from the field, </a:t>
            </a:r>
            <a:r>
              <a:rPr lang="en-US" dirty="0"/>
              <a:t>providing tools and building networks for engagement and </a:t>
            </a:r>
            <a:r>
              <a:rPr lang="en-US" dirty="0" smtClean="0"/>
              <a:t>learning</a:t>
            </a:r>
          </a:p>
          <a:p>
            <a:pPr>
              <a:spcAft>
                <a:spcPts val="800"/>
              </a:spcAft>
            </a:pPr>
            <a:r>
              <a:rPr lang="en-US" dirty="0" smtClean="0"/>
              <a:t>Data-driven</a:t>
            </a:r>
          </a:p>
          <a:p>
            <a:pPr>
              <a:spcAft>
                <a:spcPts val="800"/>
              </a:spcAft>
            </a:pPr>
            <a:r>
              <a:rPr lang="en-US" dirty="0" smtClean="0"/>
              <a:t>Requires evaluation once solutions are solidified</a:t>
            </a:r>
          </a:p>
          <a:p>
            <a:pPr>
              <a:spcAft>
                <a:spcPts val="800"/>
              </a:spcAft>
            </a:pPr>
            <a:r>
              <a:rPr lang="en-US" dirty="0" smtClean="0"/>
              <a:t>Enriches intervention pipeline</a:t>
            </a:r>
          </a:p>
          <a:p>
            <a:pPr>
              <a:spcAft>
                <a:spcPts val="800"/>
              </a:spcAft>
            </a:pPr>
            <a:r>
              <a:rPr lang="en-US" dirty="0" smtClean="0"/>
              <a:t>Variation on a number of existing efforts</a:t>
            </a:r>
            <a:endParaRPr lang="en-US" dirty="0"/>
          </a:p>
        </p:txBody>
      </p:sp>
    </p:spTree>
    <p:extLst>
      <p:ext uri="{BB962C8B-B14F-4D97-AF65-F5344CB8AC3E}">
        <p14:creationId xmlns:p14="http://schemas.microsoft.com/office/powerpoint/2010/main" val="3720686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Discussant</a:t>
            </a:r>
            <a:endParaRPr lang="en-US" dirty="0"/>
          </a:p>
        </p:txBody>
      </p:sp>
      <p:sp>
        <p:nvSpPr>
          <p:cNvPr id="5" name="Rectangle 4"/>
          <p:cNvSpPr/>
          <p:nvPr/>
        </p:nvSpPr>
        <p:spPr>
          <a:xfrm>
            <a:off x="1480733" y="3662564"/>
            <a:ext cx="5957453" cy="923330"/>
          </a:xfrm>
          <a:prstGeom prst="rect">
            <a:avLst/>
          </a:prstGeom>
        </p:spPr>
        <p:txBody>
          <a:bodyPr wrap="square">
            <a:spAutoFit/>
          </a:bodyPr>
          <a:lstStyle/>
          <a:p>
            <a:pPr algn="ctr">
              <a:spcBef>
                <a:spcPts val="600"/>
              </a:spcBef>
              <a:spcAft>
                <a:spcPts val="600"/>
              </a:spcAft>
            </a:pPr>
            <a:r>
              <a:rPr lang="en-US" sz="2200" dirty="0" smtClean="0">
                <a:latin typeface="+mj-lt"/>
              </a:rPr>
              <a:t>Shannon Rudisill</a:t>
            </a:r>
          </a:p>
          <a:p>
            <a:pPr algn="ctr">
              <a:spcBef>
                <a:spcPts val="600"/>
              </a:spcBef>
              <a:spcAft>
                <a:spcPts val="600"/>
              </a:spcAft>
            </a:pPr>
            <a:r>
              <a:rPr lang="en-US" sz="2200" dirty="0" smtClean="0">
                <a:latin typeface="+mj-lt"/>
              </a:rPr>
              <a:t>Administration for Children &amp; Families</a:t>
            </a:r>
          </a:p>
        </p:txBody>
      </p:sp>
      <p:pic>
        <p:nvPicPr>
          <p:cNvPr id="6" name="Picture 5"/>
          <p:cNvPicPr>
            <a:picLocks noChangeAspect="1"/>
          </p:cNvPicPr>
          <p:nvPr/>
        </p:nvPicPr>
        <p:blipFill>
          <a:blip r:embed="rId2"/>
          <a:stretch>
            <a:fillRect/>
          </a:stretch>
        </p:blipFill>
        <p:spPr>
          <a:xfrm>
            <a:off x="3462103" y="1285124"/>
            <a:ext cx="1994712" cy="2377440"/>
          </a:xfrm>
          <a:prstGeom prst="rect">
            <a:avLst/>
          </a:prstGeom>
        </p:spPr>
      </p:pic>
    </p:spTree>
    <p:extLst>
      <p:ext uri="{BB962C8B-B14F-4D97-AF65-F5344CB8AC3E}">
        <p14:creationId xmlns:p14="http://schemas.microsoft.com/office/powerpoint/2010/main" val="2279573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Discussant</a:t>
            </a:r>
            <a:endParaRPr lang="en-US" dirty="0"/>
          </a:p>
        </p:txBody>
      </p:sp>
      <p:sp>
        <p:nvSpPr>
          <p:cNvPr id="5" name="Rectangle 4"/>
          <p:cNvSpPr/>
          <p:nvPr/>
        </p:nvSpPr>
        <p:spPr>
          <a:xfrm>
            <a:off x="1480733" y="3662564"/>
            <a:ext cx="5957453" cy="923330"/>
          </a:xfrm>
          <a:prstGeom prst="rect">
            <a:avLst/>
          </a:prstGeom>
        </p:spPr>
        <p:txBody>
          <a:bodyPr wrap="square">
            <a:spAutoFit/>
          </a:bodyPr>
          <a:lstStyle/>
          <a:p>
            <a:pPr algn="ctr">
              <a:spcBef>
                <a:spcPts val="600"/>
              </a:spcBef>
              <a:spcAft>
                <a:spcPts val="600"/>
              </a:spcAft>
            </a:pPr>
            <a:r>
              <a:rPr lang="en-US" sz="2200" dirty="0" smtClean="0">
                <a:latin typeface="+mj-lt"/>
              </a:rPr>
              <a:t>Anne Kaiser</a:t>
            </a:r>
          </a:p>
          <a:p>
            <a:pPr algn="ctr">
              <a:spcBef>
                <a:spcPts val="600"/>
              </a:spcBef>
              <a:spcAft>
                <a:spcPts val="600"/>
              </a:spcAft>
            </a:pPr>
            <a:r>
              <a:rPr lang="en-US" sz="2200" dirty="0" smtClean="0">
                <a:latin typeface="+mj-lt"/>
              </a:rPr>
              <a:t>Maryland House of Delegates</a:t>
            </a:r>
          </a:p>
        </p:txBody>
      </p:sp>
      <p:pic>
        <p:nvPicPr>
          <p:cNvPr id="7" name="Picture 6"/>
          <p:cNvPicPr>
            <a:picLocks noChangeAspect="1"/>
          </p:cNvPicPr>
          <p:nvPr/>
        </p:nvPicPr>
        <p:blipFill>
          <a:blip r:embed="rId2"/>
          <a:stretch>
            <a:fillRect/>
          </a:stretch>
        </p:blipFill>
        <p:spPr>
          <a:xfrm>
            <a:off x="3499002" y="1285124"/>
            <a:ext cx="1920914" cy="2377440"/>
          </a:xfrm>
          <a:prstGeom prst="rect">
            <a:avLst/>
          </a:prstGeom>
        </p:spPr>
      </p:pic>
    </p:spTree>
    <p:extLst>
      <p:ext uri="{BB962C8B-B14F-4D97-AF65-F5344CB8AC3E}">
        <p14:creationId xmlns:p14="http://schemas.microsoft.com/office/powerpoint/2010/main" val="1322624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dirty="0" smtClean="0"/>
              <a:t>Welcome</a:t>
            </a:r>
            <a:endParaRPr lang="en-US" sz="2600" dirty="0"/>
          </a:p>
        </p:txBody>
      </p:sp>
      <p:sp>
        <p:nvSpPr>
          <p:cNvPr id="2" name="Text Placeholder 1"/>
          <p:cNvSpPr>
            <a:spLocks noGrp="1"/>
          </p:cNvSpPr>
          <p:nvPr>
            <p:ph type="body" sz="quarter" idx="11"/>
          </p:nvPr>
        </p:nvSpPr>
        <p:spPr>
          <a:xfrm>
            <a:off x="1303036" y="3953099"/>
            <a:ext cx="6392174" cy="625653"/>
          </a:xfrm>
        </p:spPr>
        <p:txBody>
          <a:bodyPr>
            <a:normAutofit/>
          </a:bodyPr>
          <a:lstStyle/>
          <a:p>
            <a:pPr algn="ctr">
              <a:buNone/>
            </a:pPr>
            <a:r>
              <a:rPr lang="en-US" sz="2200" dirty="0" smtClean="0">
                <a:solidFill>
                  <a:srgbClr val="10335A"/>
                </a:solidFill>
              </a:rPr>
              <a:t>Ann Person, CIRE director</a:t>
            </a:r>
            <a:endParaRPr lang="en-US" sz="2200" dirty="0">
              <a:solidFill>
                <a:srgbClr val="10335A"/>
              </a:solidFill>
            </a:endParaRPr>
          </a:p>
        </p:txBody>
      </p:sp>
      <p:pic>
        <p:nvPicPr>
          <p:cNvPr id="21505" name="Picture 1" descr="N:\Corporate\Communications\Images\Head Shots\CA\New 2014\person.jpg"/>
          <p:cNvPicPr>
            <a:picLocks noChangeAspect="1" noChangeArrowheads="1"/>
          </p:cNvPicPr>
          <p:nvPr/>
        </p:nvPicPr>
        <p:blipFill>
          <a:blip r:embed="rId2"/>
          <a:srcRect/>
          <a:stretch>
            <a:fillRect/>
          </a:stretch>
        </p:blipFill>
        <p:spPr bwMode="auto">
          <a:xfrm>
            <a:off x="3297895" y="1393166"/>
            <a:ext cx="2402455" cy="240245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10335A"/>
                </a:solidFill>
              </a:rPr>
              <a:t>Questions?</a:t>
            </a:r>
            <a:endParaRPr lang="en-US" sz="2600" dirty="0">
              <a:solidFill>
                <a:srgbClr val="10335A"/>
              </a:solidFill>
            </a:endParaRPr>
          </a:p>
        </p:txBody>
      </p:sp>
      <p:sp>
        <p:nvSpPr>
          <p:cNvPr id="3" name="Text Placeholder 2"/>
          <p:cNvSpPr>
            <a:spLocks noGrp="1"/>
          </p:cNvSpPr>
          <p:nvPr>
            <p:ph type="body" sz="quarter" idx="11"/>
          </p:nvPr>
        </p:nvSpPr>
        <p:spPr>
          <a:xfrm>
            <a:off x="2312886" y="1421121"/>
            <a:ext cx="2203815" cy="1112218"/>
          </a:xfrm>
        </p:spPr>
        <p:txBody>
          <a:bodyPr lIns="0" tIns="0" rIns="0" bIns="0">
            <a:normAutofit/>
          </a:bodyPr>
          <a:lstStyle/>
          <a:p>
            <a:pPr marL="182880" indent="0">
              <a:spcBef>
                <a:spcPts val="0"/>
              </a:spcBef>
              <a:spcAft>
                <a:spcPts val="0"/>
              </a:spcAft>
              <a:buClr>
                <a:srgbClr val="004148"/>
              </a:buClr>
              <a:buNone/>
            </a:pPr>
            <a:r>
              <a:rPr lang="en-US" sz="1800" b="0" dirty="0" smtClean="0">
                <a:solidFill>
                  <a:srgbClr val="10335A"/>
                </a:solidFill>
                <a:latin typeface="+mj-lt"/>
              </a:rPr>
              <a:t>Jennifer Brooks, Bill &amp; Melinda Gates Foundation</a:t>
            </a:r>
          </a:p>
          <a:p>
            <a:pPr marL="0" indent="0">
              <a:buClr>
                <a:srgbClr val="004148"/>
              </a:buClr>
              <a:buNone/>
            </a:pPr>
            <a:endParaRPr lang="en-US" dirty="0" smtClean="0">
              <a:solidFill>
                <a:srgbClr val="10335A"/>
              </a:solidFill>
            </a:endParaRPr>
          </a:p>
        </p:txBody>
      </p:sp>
      <p:sp>
        <p:nvSpPr>
          <p:cNvPr id="13" name="Rectangle 12"/>
          <p:cNvSpPr/>
          <p:nvPr/>
        </p:nvSpPr>
        <p:spPr>
          <a:xfrm>
            <a:off x="6600915" y="1346237"/>
            <a:ext cx="2137804" cy="646331"/>
          </a:xfrm>
          <a:prstGeom prst="rect">
            <a:avLst/>
          </a:prstGeom>
        </p:spPr>
        <p:txBody>
          <a:bodyPr wrap="square">
            <a:spAutoFit/>
          </a:bodyPr>
          <a:lstStyle/>
          <a:p>
            <a:r>
              <a:rPr lang="en-US" dirty="0" smtClean="0">
                <a:solidFill>
                  <a:srgbClr val="10335A"/>
                </a:solidFill>
                <a:latin typeface="Arial Bold"/>
                <a:cs typeface="Arial"/>
              </a:rPr>
              <a:t>Kim Boller, Mathematica</a:t>
            </a:r>
            <a:endParaRPr lang="en-US" dirty="0">
              <a:solidFill>
                <a:srgbClr val="10335A"/>
              </a:solidFill>
              <a:latin typeface="Arial Bold"/>
              <a:cs typeface="Arial"/>
            </a:endParaRPr>
          </a:p>
        </p:txBody>
      </p:sp>
      <p:sp>
        <p:nvSpPr>
          <p:cNvPr id="14" name="Rectangle 13"/>
          <p:cNvSpPr/>
          <p:nvPr/>
        </p:nvSpPr>
        <p:spPr>
          <a:xfrm>
            <a:off x="2446911" y="3512433"/>
            <a:ext cx="2314190" cy="923330"/>
          </a:xfrm>
          <a:prstGeom prst="rect">
            <a:avLst/>
          </a:prstGeom>
        </p:spPr>
        <p:txBody>
          <a:bodyPr wrap="square">
            <a:spAutoFit/>
          </a:bodyPr>
          <a:lstStyle/>
          <a:p>
            <a:r>
              <a:rPr lang="en-US" dirty="0" smtClean="0">
                <a:solidFill>
                  <a:srgbClr val="10335A"/>
                </a:solidFill>
                <a:latin typeface="Arial Bold"/>
                <a:cs typeface="Arial"/>
              </a:rPr>
              <a:t>Anne Kaiser, Maryland House of Delegates</a:t>
            </a:r>
            <a:endParaRPr lang="en-US" dirty="0">
              <a:solidFill>
                <a:srgbClr val="10335A"/>
              </a:solidFill>
              <a:latin typeface="Arial Bold"/>
              <a:cs typeface="Arial"/>
            </a:endParaRPr>
          </a:p>
        </p:txBody>
      </p:sp>
      <p:sp>
        <p:nvSpPr>
          <p:cNvPr id="15" name="Rectangle 14"/>
          <p:cNvSpPr/>
          <p:nvPr/>
        </p:nvSpPr>
        <p:spPr>
          <a:xfrm>
            <a:off x="6620655" y="3512433"/>
            <a:ext cx="2118063" cy="1200329"/>
          </a:xfrm>
          <a:prstGeom prst="rect">
            <a:avLst/>
          </a:prstGeom>
        </p:spPr>
        <p:txBody>
          <a:bodyPr wrap="square">
            <a:spAutoFit/>
          </a:bodyPr>
          <a:lstStyle/>
          <a:p>
            <a:r>
              <a:rPr lang="en-US" dirty="0" smtClean="0">
                <a:solidFill>
                  <a:srgbClr val="10335A"/>
                </a:solidFill>
                <a:latin typeface="Arial Bold"/>
                <a:cs typeface="Arial"/>
              </a:rPr>
              <a:t>Shannon Rudisill, Administration for Children &amp; Families</a:t>
            </a:r>
            <a:endParaRPr lang="en-US" dirty="0">
              <a:solidFill>
                <a:srgbClr val="10335A"/>
              </a:solidFill>
              <a:latin typeface="Arial Bold"/>
              <a:cs typeface="Arial"/>
            </a:endParaRPr>
          </a:p>
        </p:txBody>
      </p:sp>
      <p:pic>
        <p:nvPicPr>
          <p:cNvPr id="5" name="Picture 4"/>
          <p:cNvPicPr>
            <a:picLocks noChangeAspect="1"/>
          </p:cNvPicPr>
          <p:nvPr/>
        </p:nvPicPr>
        <p:blipFill>
          <a:blip r:embed="rId3"/>
          <a:stretch>
            <a:fillRect/>
          </a:stretch>
        </p:blipFill>
        <p:spPr>
          <a:xfrm>
            <a:off x="5111910" y="1355167"/>
            <a:ext cx="1508745" cy="1828800"/>
          </a:xfrm>
          <a:prstGeom prst="rect">
            <a:avLst/>
          </a:prstGeom>
        </p:spPr>
      </p:pic>
      <p:pic>
        <p:nvPicPr>
          <p:cNvPr id="6" name="Picture 5"/>
          <p:cNvPicPr>
            <a:picLocks noChangeAspect="1"/>
          </p:cNvPicPr>
          <p:nvPr/>
        </p:nvPicPr>
        <p:blipFill>
          <a:blip r:embed="rId4"/>
          <a:stretch>
            <a:fillRect/>
          </a:stretch>
        </p:blipFill>
        <p:spPr>
          <a:xfrm>
            <a:off x="787430" y="1355167"/>
            <a:ext cx="1525456" cy="1828800"/>
          </a:xfrm>
          <a:prstGeom prst="rect">
            <a:avLst/>
          </a:prstGeom>
        </p:spPr>
      </p:pic>
      <p:pic>
        <p:nvPicPr>
          <p:cNvPr id="7" name="Picture 6"/>
          <p:cNvPicPr>
            <a:picLocks noChangeAspect="1"/>
          </p:cNvPicPr>
          <p:nvPr/>
        </p:nvPicPr>
        <p:blipFill>
          <a:blip r:embed="rId5"/>
          <a:stretch>
            <a:fillRect/>
          </a:stretch>
        </p:blipFill>
        <p:spPr>
          <a:xfrm>
            <a:off x="835258" y="3541984"/>
            <a:ext cx="1477628" cy="1828800"/>
          </a:xfrm>
          <a:prstGeom prst="rect">
            <a:avLst/>
          </a:prstGeom>
        </p:spPr>
      </p:pic>
      <p:pic>
        <p:nvPicPr>
          <p:cNvPr id="11" name="Picture 10"/>
          <p:cNvPicPr>
            <a:picLocks noChangeAspect="1"/>
          </p:cNvPicPr>
          <p:nvPr/>
        </p:nvPicPr>
        <p:blipFill>
          <a:blip r:embed="rId6"/>
          <a:stretch>
            <a:fillRect/>
          </a:stretch>
        </p:blipFill>
        <p:spPr>
          <a:xfrm>
            <a:off x="5066523" y="3541984"/>
            <a:ext cx="1534392" cy="1828800"/>
          </a:xfrm>
          <a:prstGeom prst="rect">
            <a:avLst/>
          </a:prstGeom>
        </p:spPr>
      </p:pic>
      <p:sp>
        <p:nvSpPr>
          <p:cNvPr id="12" name="Text Placeholder 1"/>
          <p:cNvSpPr txBox="1">
            <a:spLocks/>
          </p:cNvSpPr>
          <p:nvPr/>
        </p:nvSpPr>
        <p:spPr>
          <a:xfrm>
            <a:off x="433826" y="5556217"/>
            <a:ext cx="8051267" cy="625653"/>
          </a:xfrm>
          <a:prstGeom prst="rect">
            <a:avLst/>
          </a:prstGeom>
        </p:spPr>
        <p:txBody>
          <a:bodyPr vert="horz" lIns="91440" tIns="45720" rIns="91440" bIns="45720" rtlCol="0">
            <a:normAutofit/>
          </a:bodyPr>
          <a:lstStyle>
            <a:lvl1pPr marL="228600" indent="-228600" algn="l" defTabSz="457200" rtl="0" eaLnBrk="1" latinLnBrk="0" hangingPunct="1">
              <a:spcBef>
                <a:spcPts val="1000"/>
              </a:spcBef>
              <a:spcAft>
                <a:spcPts val="600"/>
              </a:spcAft>
              <a:buClr>
                <a:schemeClr val="tx1"/>
              </a:buClr>
              <a:buSzPct val="115000"/>
              <a:buFont typeface="Arial"/>
              <a:buChar char="•"/>
              <a:defRPr sz="2200" b="1" kern="1200">
                <a:solidFill>
                  <a:schemeClr val="tx1"/>
                </a:solidFill>
                <a:latin typeface="Arial Bold" pitchFamily="34" charset="0"/>
                <a:ea typeface="+mn-ea"/>
                <a:cs typeface="Arial Bold" pitchFamily="34" charset="0"/>
              </a:defRPr>
            </a:lvl1pPr>
            <a:lvl2pPr marL="457200" indent="-228600" algn="l" defTabSz="457200" rtl="0" eaLnBrk="1" latinLnBrk="0" hangingPunct="1">
              <a:spcBef>
                <a:spcPts val="300"/>
              </a:spcBef>
              <a:spcAft>
                <a:spcPts val="300"/>
              </a:spcAft>
              <a:buClr>
                <a:schemeClr val="tx1"/>
              </a:buClr>
              <a:buFont typeface="Arial"/>
              <a:buChar char="–"/>
              <a:defRPr sz="1600" b="1" kern="1200">
                <a:solidFill>
                  <a:schemeClr val="tx1"/>
                </a:solidFill>
                <a:latin typeface="Arial Bold" pitchFamily="34" charset="0"/>
                <a:ea typeface="+mn-ea"/>
                <a:cs typeface="Arial Bold" pitchFamily="34" charset="0"/>
              </a:defRPr>
            </a:lvl2pPr>
            <a:lvl3pPr marL="685800" indent="-228600" algn="l" defTabSz="457200" rtl="0" eaLnBrk="1" latinLnBrk="0" hangingPunct="1">
              <a:spcBef>
                <a:spcPts val="300"/>
              </a:spcBef>
              <a:buClr>
                <a:schemeClr val="tx1"/>
              </a:buClr>
              <a:buFont typeface="Arial"/>
              <a:buChar char="•"/>
              <a:defRPr sz="1400" kern="1200">
                <a:solidFill>
                  <a:schemeClr val="tx1"/>
                </a:solidFill>
                <a:latin typeface="+mn-lt"/>
                <a:ea typeface="+mn-ea"/>
                <a:cs typeface="+mn-cs"/>
              </a:defRPr>
            </a:lvl3pPr>
            <a:lvl4pPr marL="1316038" indent="-346075" algn="l" defTabSz="457200" rtl="0" eaLnBrk="1" latinLnBrk="0" hangingPunct="1">
              <a:spcBef>
                <a:spcPts val="300"/>
              </a:spcBef>
              <a:buFont typeface="Arial"/>
              <a:buChar char="–"/>
              <a:defRPr sz="1400" kern="1200">
                <a:solidFill>
                  <a:schemeClr val="tx1"/>
                </a:solidFill>
                <a:latin typeface="+mn-lt"/>
                <a:ea typeface="+mn-ea"/>
                <a:cs typeface="+mn-cs"/>
              </a:defRPr>
            </a:lvl4pPr>
            <a:lvl5pPr marL="1660525" indent="-344488" algn="l" defTabSz="457200" rtl="0" eaLnBrk="1" latinLnBrk="0" hangingPunct="1">
              <a:spcBef>
                <a:spcPts val="3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i="1" dirty="0" smtClean="0">
                <a:solidFill>
                  <a:srgbClr val="10335A"/>
                </a:solidFill>
              </a:rPr>
              <a:t>Webinar audience: Submit questions through Q&amp;A widget</a:t>
            </a:r>
            <a:endParaRPr lang="en-US" i="1" dirty="0">
              <a:solidFill>
                <a:srgbClr val="10335A"/>
              </a:solidFill>
            </a:endParaRPr>
          </a:p>
        </p:txBody>
      </p:sp>
    </p:spTree>
    <p:extLst>
      <p:ext uri="{BB962C8B-B14F-4D97-AF65-F5344CB8AC3E}">
        <p14:creationId xmlns:p14="http://schemas.microsoft.com/office/powerpoint/2010/main" val="2869063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10335A"/>
                </a:solidFill>
              </a:rPr>
              <a:t>For More Information</a:t>
            </a:r>
            <a:endParaRPr lang="en-US" sz="2600" dirty="0">
              <a:solidFill>
                <a:srgbClr val="10335A"/>
              </a:solidFill>
            </a:endParaRPr>
          </a:p>
        </p:txBody>
      </p:sp>
      <p:sp>
        <p:nvSpPr>
          <p:cNvPr id="3" name="Content Placeholder 2"/>
          <p:cNvSpPr>
            <a:spLocks noGrp="1"/>
          </p:cNvSpPr>
          <p:nvPr>
            <p:ph idx="4294967295"/>
          </p:nvPr>
        </p:nvSpPr>
        <p:spPr>
          <a:xfrm>
            <a:off x="457200" y="1365662"/>
            <a:ext cx="8229600" cy="2628822"/>
          </a:xfrm>
        </p:spPr>
        <p:txBody>
          <a:bodyPr>
            <a:normAutofit/>
          </a:bodyPr>
          <a:lstStyle/>
          <a:p>
            <a:pPr marL="625475" lvl="1" indent="-225425">
              <a:buClr>
                <a:srgbClr val="00A0AF"/>
              </a:buClr>
              <a:buNone/>
            </a:pPr>
            <a:endParaRPr lang="en-US" sz="1600" dirty="0" smtClean="0">
              <a:solidFill>
                <a:srgbClr val="10335A"/>
              </a:solidFill>
              <a:cs typeface="Arial" pitchFamily="34" charset="0"/>
            </a:endParaRPr>
          </a:p>
          <a:p>
            <a:pPr marL="225425" indent="-225425">
              <a:buFont typeface="Arial" pitchFamily="34" charset="0"/>
              <a:buChar char="•"/>
            </a:pPr>
            <a:r>
              <a:rPr lang="en-US" sz="2000" dirty="0" smtClean="0">
                <a:solidFill>
                  <a:srgbClr val="10335A"/>
                </a:solidFill>
                <a:latin typeface="Arial Black" pitchFamily="34" charset="0"/>
                <a:cs typeface="Arial" pitchFamily="34" charset="0"/>
              </a:rPr>
              <a:t>Mathematica’s Center for Improving Research Evidence</a:t>
            </a:r>
          </a:p>
          <a:p>
            <a:pPr marL="225425" indent="-225425">
              <a:buNone/>
            </a:pPr>
            <a:r>
              <a:rPr lang="en-US" sz="2000" dirty="0" smtClean="0">
                <a:solidFill>
                  <a:srgbClr val="10335A"/>
                </a:solidFill>
                <a:latin typeface="Arial Black" pitchFamily="34" charset="0"/>
                <a:cs typeface="Arial" pitchFamily="34" charset="0"/>
              </a:rPr>
              <a:t>		</a:t>
            </a:r>
            <a:r>
              <a:rPr lang="en-US" sz="2000" dirty="0" smtClean="0">
                <a:solidFill>
                  <a:srgbClr val="10335A"/>
                </a:solidFill>
                <a:cs typeface="Arial" pitchFamily="34" charset="0"/>
                <a:hlinkClick r:id="rId3"/>
              </a:rPr>
              <a:t>CIRE@mathematica-mpr.com</a:t>
            </a:r>
            <a:endParaRPr lang="en-US" sz="2000" dirty="0" smtClean="0">
              <a:solidFill>
                <a:srgbClr val="10335A"/>
              </a:solidFill>
              <a:cs typeface="Arial" pitchFamily="34" charset="0"/>
            </a:endParaRPr>
          </a:p>
          <a:p>
            <a:pPr marL="225425" indent="-225425">
              <a:buFont typeface="Arial" pitchFamily="34" charset="0"/>
              <a:buChar char="•"/>
            </a:pPr>
            <a:endParaRPr lang="en-US" sz="1800" dirty="0" smtClean="0">
              <a:solidFill>
                <a:srgbClr val="10335A"/>
              </a:solidFill>
              <a:latin typeface="Arial Black" pitchFamily="34" charset="0"/>
              <a:cs typeface="Arial" pitchFamily="34" charset="0"/>
            </a:endParaRPr>
          </a:p>
          <a:p>
            <a:pPr marL="225425" indent="-225425">
              <a:buFont typeface="Arial" pitchFamily="34" charset="0"/>
              <a:buChar char="•"/>
            </a:pPr>
            <a:r>
              <a:rPr lang="en-US" sz="2000" dirty="0" smtClean="0">
                <a:solidFill>
                  <a:srgbClr val="10335A"/>
                </a:solidFill>
                <a:latin typeface="Arial Black" pitchFamily="34" charset="0"/>
                <a:cs typeface="Arial" pitchFamily="34" charset="0"/>
              </a:rPr>
              <a:t>Ann Person, Director</a:t>
            </a:r>
          </a:p>
          <a:p>
            <a:pPr marL="625475" lvl="1" indent="-225425">
              <a:buClr>
                <a:srgbClr val="00A0AF"/>
              </a:buClr>
              <a:buNone/>
            </a:pPr>
            <a:r>
              <a:rPr lang="en-US" sz="2000" dirty="0" smtClean="0">
                <a:solidFill>
                  <a:srgbClr val="00A0AF"/>
                </a:solidFill>
                <a:cs typeface="Arial" pitchFamily="34" charset="0"/>
                <a:hlinkClick r:id="rId4"/>
              </a:rPr>
              <a:t>aperson@mathematica-mpr.com</a:t>
            </a:r>
            <a:endParaRPr lang="en-US" sz="2000" dirty="0" smtClean="0">
              <a:solidFill>
                <a:srgbClr val="00A0AF"/>
              </a:solidFill>
              <a:cs typeface="Arial" pitchFamily="34" charset="0"/>
            </a:endParaRPr>
          </a:p>
          <a:p>
            <a:pPr marL="625475" lvl="1" indent="-225425">
              <a:buClr>
                <a:srgbClr val="00A0AF"/>
              </a:buClr>
              <a:buNone/>
            </a:pPr>
            <a:endParaRPr lang="en-US" sz="1600" dirty="0" smtClean="0">
              <a:solidFill>
                <a:srgbClr val="00A0AF"/>
              </a:solidFill>
              <a:cs typeface="Arial" pitchFamily="34" charset="0"/>
            </a:endParaRPr>
          </a:p>
          <a:p>
            <a:pPr marL="625475" lvl="1" indent="-225425">
              <a:buClr>
                <a:srgbClr val="00A0AF"/>
              </a:buClr>
              <a:buNone/>
            </a:pPr>
            <a:endParaRPr lang="en-US" sz="1600" dirty="0" smtClean="0">
              <a:solidFill>
                <a:srgbClr val="00A0AF"/>
              </a:solidFill>
              <a:cs typeface="Arial" pitchFamily="34" charset="0"/>
            </a:endParaRPr>
          </a:p>
          <a:p>
            <a:pPr marL="625475" lvl="1" indent="-225425">
              <a:buClr>
                <a:srgbClr val="00A0AF"/>
              </a:buClr>
              <a:buNone/>
            </a:pPr>
            <a:endParaRPr lang="en-US" sz="1600" dirty="0" smtClean="0">
              <a:solidFill>
                <a:srgbClr val="00A0AF"/>
              </a:solidFill>
              <a:cs typeface="Arial" pitchFamily="34" charset="0"/>
            </a:endParaRPr>
          </a:p>
          <a:p>
            <a:pPr marL="225425" indent="-225425">
              <a:buClr>
                <a:srgbClr val="00A0AF"/>
              </a:buClr>
              <a:buFont typeface="Arial" pitchFamily="34" charset="0"/>
              <a:buChar char="•"/>
            </a:pPr>
            <a:endParaRPr lang="en-US" sz="1800" dirty="0" smtClean="0">
              <a:solidFill>
                <a:srgbClr val="00A0AF"/>
              </a:solidFill>
              <a:latin typeface="Arial Black" pitchFamily="34" charset="0"/>
              <a:cs typeface="Arial" pitchFamily="34" charset="0"/>
            </a:endParaRPr>
          </a:p>
          <a:p>
            <a:pPr marL="285750" lvl="1" indent="0">
              <a:spcBef>
                <a:spcPts val="0"/>
              </a:spcBef>
              <a:buNone/>
            </a:pPr>
            <a:endParaRPr lang="en-US" sz="1600" dirty="0" smtClean="0">
              <a:latin typeface="Arial" pitchFamily="34" charset="0"/>
              <a:cs typeface="Arial" pitchFamily="34" charset="0"/>
            </a:endParaRPr>
          </a:p>
          <a:p>
            <a:pPr marL="285750" lvl="1" indent="0">
              <a:spcBef>
                <a:spcPts val="0"/>
              </a:spcBef>
              <a:buNone/>
            </a:pPr>
            <a:endParaRPr lang="en-U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10335A"/>
                </a:solidFill>
              </a:rPr>
              <a:t>About CIRE</a:t>
            </a:r>
            <a:endParaRPr lang="en-US" sz="2600" dirty="0">
              <a:solidFill>
                <a:srgbClr val="10335A"/>
              </a:solidFill>
            </a:endParaRPr>
          </a:p>
        </p:txBody>
      </p:sp>
      <p:sp>
        <p:nvSpPr>
          <p:cNvPr id="4" name="Text Placeholder 3"/>
          <p:cNvSpPr>
            <a:spLocks noGrp="1"/>
          </p:cNvSpPr>
          <p:nvPr>
            <p:ph type="body" sz="quarter" idx="11"/>
          </p:nvPr>
        </p:nvSpPr>
        <p:spPr>
          <a:xfrm>
            <a:off x="475013" y="1389413"/>
            <a:ext cx="8211787" cy="4526195"/>
          </a:xfrm>
        </p:spPr>
        <p:txBody>
          <a:bodyPr>
            <a:normAutofit/>
          </a:bodyPr>
          <a:lstStyle/>
          <a:p>
            <a:pPr lvl="0">
              <a:spcAft>
                <a:spcPts val="1800"/>
              </a:spcAft>
              <a:buClr>
                <a:srgbClr val="10335A"/>
              </a:buClr>
            </a:pPr>
            <a:r>
              <a:rPr lang="en-US" sz="2600" dirty="0">
                <a:solidFill>
                  <a:srgbClr val="10335A"/>
                </a:solidFill>
              </a:rPr>
              <a:t>Build capacity to understand and use evidence</a:t>
            </a:r>
          </a:p>
          <a:p>
            <a:pPr lvl="0">
              <a:spcAft>
                <a:spcPts val="1800"/>
              </a:spcAft>
              <a:buClr>
                <a:srgbClr val="10335A"/>
              </a:buClr>
            </a:pPr>
            <a:r>
              <a:rPr lang="en-US" sz="2600" dirty="0">
                <a:solidFill>
                  <a:srgbClr val="10335A"/>
                </a:solidFill>
              </a:rPr>
              <a:t>Plan rigorous and relevant evaluations</a:t>
            </a:r>
          </a:p>
          <a:p>
            <a:pPr lvl="0">
              <a:spcAft>
                <a:spcPts val="1800"/>
              </a:spcAft>
              <a:buClr>
                <a:srgbClr val="10335A"/>
              </a:buClr>
            </a:pPr>
            <a:r>
              <a:rPr lang="en-US" sz="2600" dirty="0">
                <a:solidFill>
                  <a:srgbClr val="10335A"/>
                </a:solidFill>
              </a:rPr>
              <a:t>Strengthen research methods and standards</a:t>
            </a:r>
          </a:p>
          <a:p>
            <a:endParaRPr lang="en-US" sz="1700" dirty="0"/>
          </a:p>
        </p:txBody>
      </p:sp>
    </p:spTree>
    <p:extLst>
      <p:ext uri="{BB962C8B-B14F-4D97-AF65-F5344CB8AC3E}">
        <p14:creationId xmlns:p14="http://schemas.microsoft.com/office/powerpoint/2010/main" val="450865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600" dirty="0" smtClean="0"/>
              <a:t>Overview </a:t>
            </a:r>
            <a:r>
              <a:rPr lang="en-US" sz="2600" dirty="0"/>
              <a:t>and Introductions</a:t>
            </a:r>
          </a:p>
        </p:txBody>
      </p:sp>
      <p:pic>
        <p:nvPicPr>
          <p:cNvPr id="5" name="Picture 4" descr="Louisa Tarullo"/>
          <p:cNvPicPr/>
          <p:nvPr/>
        </p:nvPicPr>
        <p:blipFill>
          <a:blip r:embed="rId2">
            <a:extLst>
              <a:ext uri="{28A0092B-C50C-407E-A947-70E740481C1C}">
                <a14:useLocalDpi xmlns:a14="http://schemas.microsoft.com/office/drawing/2010/main" val="0"/>
              </a:ext>
            </a:extLst>
          </a:blip>
          <a:srcRect/>
          <a:stretch>
            <a:fillRect/>
          </a:stretch>
        </p:blipFill>
        <p:spPr bwMode="auto">
          <a:xfrm>
            <a:off x="3270740" y="1385031"/>
            <a:ext cx="2377440" cy="2377440"/>
          </a:xfrm>
          <a:prstGeom prst="rect">
            <a:avLst/>
          </a:prstGeom>
          <a:noFill/>
          <a:ln>
            <a:noFill/>
          </a:ln>
        </p:spPr>
      </p:pic>
      <p:sp>
        <p:nvSpPr>
          <p:cNvPr id="7" name="Rectangle 6"/>
          <p:cNvSpPr/>
          <p:nvPr/>
        </p:nvSpPr>
        <p:spPr>
          <a:xfrm>
            <a:off x="1593277" y="3985609"/>
            <a:ext cx="5957453" cy="446276"/>
          </a:xfrm>
          <a:prstGeom prst="rect">
            <a:avLst/>
          </a:prstGeom>
        </p:spPr>
        <p:txBody>
          <a:bodyPr wrap="square">
            <a:spAutoFit/>
          </a:bodyPr>
          <a:lstStyle/>
          <a:p>
            <a:pPr marL="0" marR="0" lvl="0" indent="0" algn="ctr" defTabSz="914400" eaLnBrk="0" fontAlgn="base" latinLnBrk="0" hangingPunct="0">
              <a:lnSpc>
                <a:spcPct val="100000"/>
              </a:lnSpc>
              <a:spcBef>
                <a:spcPts val="600"/>
              </a:spcBef>
              <a:spcAft>
                <a:spcPct val="0"/>
              </a:spcAft>
              <a:buClrTx/>
              <a:buSzTx/>
              <a:buFontTx/>
              <a:buNone/>
              <a:tabLst/>
              <a:defRPr/>
            </a:pPr>
            <a:r>
              <a:rPr kumimoji="0" lang="en-US" sz="2200" i="0" u="none" strike="noStrike" kern="0" cap="none" spc="0" normalizeH="0" baseline="0" noProof="0" dirty="0" smtClean="0">
                <a:ln>
                  <a:noFill/>
                </a:ln>
                <a:solidFill>
                  <a:srgbClr val="10335A"/>
                </a:solidFill>
                <a:effectLst/>
                <a:uLnTx/>
                <a:uFillTx/>
                <a:latin typeface="+mj-lt"/>
              </a:rPr>
              <a:t>Louisa</a:t>
            </a:r>
            <a:r>
              <a:rPr kumimoji="0" lang="en-US" sz="2200" i="0" u="none" strike="noStrike" kern="0" cap="none" spc="0" normalizeH="0" noProof="0" dirty="0" smtClean="0">
                <a:ln>
                  <a:noFill/>
                </a:ln>
                <a:solidFill>
                  <a:srgbClr val="10335A"/>
                </a:solidFill>
                <a:effectLst/>
                <a:uLnTx/>
                <a:uFillTx/>
                <a:latin typeface="+mj-lt"/>
              </a:rPr>
              <a:t> Tarullo, </a:t>
            </a:r>
            <a:r>
              <a:rPr kumimoji="0" lang="en-US" sz="2200" i="0" u="none" strike="noStrike" kern="0" cap="none" spc="0" normalizeH="0" baseline="0" noProof="0" dirty="0" smtClean="0">
                <a:ln>
                  <a:noFill/>
                </a:ln>
                <a:solidFill>
                  <a:srgbClr val="10335A"/>
                </a:solidFill>
                <a:effectLst/>
                <a:uLnTx/>
                <a:uFillTx/>
                <a:latin typeface="+mj-lt"/>
              </a:rPr>
              <a:t>Mathematica</a:t>
            </a:r>
          </a:p>
        </p:txBody>
      </p:sp>
    </p:spTree>
    <p:extLst>
      <p:ext uri="{BB962C8B-B14F-4D97-AF65-F5344CB8AC3E}">
        <p14:creationId xmlns:p14="http://schemas.microsoft.com/office/powerpoint/2010/main" val="669442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rgbClr val="10335A"/>
                </a:solidFill>
              </a:rPr>
              <a:t>Today’s Speakers</a:t>
            </a:r>
            <a:endParaRPr lang="en-US" sz="2600" dirty="0">
              <a:solidFill>
                <a:srgbClr val="10335A"/>
              </a:solidFill>
            </a:endParaRPr>
          </a:p>
        </p:txBody>
      </p:sp>
      <p:sp>
        <p:nvSpPr>
          <p:cNvPr id="3" name="Text Placeholder 2"/>
          <p:cNvSpPr>
            <a:spLocks noGrp="1"/>
          </p:cNvSpPr>
          <p:nvPr>
            <p:ph type="body" sz="quarter" idx="11"/>
          </p:nvPr>
        </p:nvSpPr>
        <p:spPr>
          <a:xfrm>
            <a:off x="2312886" y="1421121"/>
            <a:ext cx="2203815" cy="1112218"/>
          </a:xfrm>
        </p:spPr>
        <p:txBody>
          <a:bodyPr lIns="0" tIns="0" rIns="0" bIns="0">
            <a:normAutofit/>
          </a:bodyPr>
          <a:lstStyle/>
          <a:p>
            <a:pPr marL="182880" indent="0">
              <a:spcBef>
                <a:spcPts val="0"/>
              </a:spcBef>
              <a:spcAft>
                <a:spcPts val="0"/>
              </a:spcAft>
              <a:buClr>
                <a:srgbClr val="004148"/>
              </a:buClr>
              <a:buNone/>
            </a:pPr>
            <a:r>
              <a:rPr lang="en-US" sz="1800" b="0" dirty="0" smtClean="0">
                <a:solidFill>
                  <a:srgbClr val="10335A"/>
                </a:solidFill>
                <a:latin typeface="+mj-lt"/>
              </a:rPr>
              <a:t>Jennifer Brooks, Bill &amp; Melinda Gates Foundation</a:t>
            </a:r>
          </a:p>
          <a:p>
            <a:pPr marL="0" indent="0">
              <a:buClr>
                <a:srgbClr val="004148"/>
              </a:buClr>
              <a:buNone/>
            </a:pPr>
            <a:endParaRPr lang="en-US" dirty="0" smtClean="0">
              <a:solidFill>
                <a:srgbClr val="10335A"/>
              </a:solidFill>
            </a:endParaRPr>
          </a:p>
        </p:txBody>
      </p:sp>
      <p:sp>
        <p:nvSpPr>
          <p:cNvPr id="13" name="Rectangle 12"/>
          <p:cNvSpPr/>
          <p:nvPr/>
        </p:nvSpPr>
        <p:spPr>
          <a:xfrm>
            <a:off x="6600915" y="1346237"/>
            <a:ext cx="2137804" cy="646331"/>
          </a:xfrm>
          <a:prstGeom prst="rect">
            <a:avLst/>
          </a:prstGeom>
        </p:spPr>
        <p:txBody>
          <a:bodyPr wrap="square">
            <a:spAutoFit/>
          </a:bodyPr>
          <a:lstStyle/>
          <a:p>
            <a:r>
              <a:rPr lang="en-US" dirty="0" smtClean="0">
                <a:latin typeface="+mj-lt"/>
                <a:cs typeface="Arial"/>
              </a:rPr>
              <a:t>Kim Boller, Mathematica</a:t>
            </a:r>
            <a:endParaRPr lang="en-US" dirty="0">
              <a:latin typeface="+mj-lt"/>
              <a:cs typeface="Arial"/>
            </a:endParaRPr>
          </a:p>
        </p:txBody>
      </p:sp>
      <p:sp>
        <p:nvSpPr>
          <p:cNvPr id="14" name="Rectangle 13"/>
          <p:cNvSpPr/>
          <p:nvPr/>
        </p:nvSpPr>
        <p:spPr>
          <a:xfrm>
            <a:off x="2446911" y="3512433"/>
            <a:ext cx="2314190" cy="923330"/>
          </a:xfrm>
          <a:prstGeom prst="rect">
            <a:avLst/>
          </a:prstGeom>
        </p:spPr>
        <p:txBody>
          <a:bodyPr wrap="square">
            <a:spAutoFit/>
          </a:bodyPr>
          <a:lstStyle/>
          <a:p>
            <a:r>
              <a:rPr lang="en-US" dirty="0" smtClean="0">
                <a:latin typeface="+mj-lt"/>
                <a:cs typeface="Arial"/>
              </a:rPr>
              <a:t>Anne Kaiser, Maryland House of Delegates</a:t>
            </a:r>
            <a:endParaRPr lang="en-US" dirty="0">
              <a:latin typeface="+mj-lt"/>
              <a:cs typeface="Arial"/>
            </a:endParaRPr>
          </a:p>
        </p:txBody>
      </p:sp>
      <p:sp>
        <p:nvSpPr>
          <p:cNvPr id="15" name="Rectangle 14"/>
          <p:cNvSpPr/>
          <p:nvPr/>
        </p:nvSpPr>
        <p:spPr>
          <a:xfrm>
            <a:off x="6620655" y="3512433"/>
            <a:ext cx="2118063" cy="1200329"/>
          </a:xfrm>
          <a:prstGeom prst="rect">
            <a:avLst/>
          </a:prstGeom>
        </p:spPr>
        <p:txBody>
          <a:bodyPr wrap="square">
            <a:spAutoFit/>
          </a:bodyPr>
          <a:lstStyle/>
          <a:p>
            <a:r>
              <a:rPr lang="en-US" dirty="0" smtClean="0">
                <a:latin typeface="+mj-lt"/>
                <a:cs typeface="Arial"/>
              </a:rPr>
              <a:t>Shannon Rudisill, Administration for Children &amp; Families</a:t>
            </a:r>
            <a:endParaRPr lang="en-US" dirty="0">
              <a:latin typeface="+mj-lt"/>
              <a:cs typeface="Arial"/>
            </a:endParaRPr>
          </a:p>
        </p:txBody>
      </p:sp>
      <p:pic>
        <p:nvPicPr>
          <p:cNvPr id="5" name="Picture 4"/>
          <p:cNvPicPr>
            <a:picLocks noChangeAspect="1"/>
          </p:cNvPicPr>
          <p:nvPr/>
        </p:nvPicPr>
        <p:blipFill>
          <a:blip r:embed="rId3"/>
          <a:stretch>
            <a:fillRect/>
          </a:stretch>
        </p:blipFill>
        <p:spPr>
          <a:xfrm>
            <a:off x="5111910" y="1355167"/>
            <a:ext cx="1508745" cy="1828800"/>
          </a:xfrm>
          <a:prstGeom prst="rect">
            <a:avLst/>
          </a:prstGeom>
        </p:spPr>
      </p:pic>
      <p:pic>
        <p:nvPicPr>
          <p:cNvPr id="6" name="Picture 5"/>
          <p:cNvPicPr>
            <a:picLocks noChangeAspect="1"/>
          </p:cNvPicPr>
          <p:nvPr/>
        </p:nvPicPr>
        <p:blipFill>
          <a:blip r:embed="rId4"/>
          <a:stretch>
            <a:fillRect/>
          </a:stretch>
        </p:blipFill>
        <p:spPr>
          <a:xfrm>
            <a:off x="787430" y="1355167"/>
            <a:ext cx="1525456" cy="1828800"/>
          </a:xfrm>
          <a:prstGeom prst="rect">
            <a:avLst/>
          </a:prstGeom>
        </p:spPr>
      </p:pic>
      <p:pic>
        <p:nvPicPr>
          <p:cNvPr id="7" name="Picture 6"/>
          <p:cNvPicPr>
            <a:picLocks noChangeAspect="1"/>
          </p:cNvPicPr>
          <p:nvPr/>
        </p:nvPicPr>
        <p:blipFill>
          <a:blip r:embed="rId5"/>
          <a:stretch>
            <a:fillRect/>
          </a:stretch>
        </p:blipFill>
        <p:spPr>
          <a:xfrm>
            <a:off x="835258" y="3541984"/>
            <a:ext cx="1477628" cy="1828800"/>
          </a:xfrm>
          <a:prstGeom prst="rect">
            <a:avLst/>
          </a:prstGeom>
        </p:spPr>
      </p:pic>
      <p:pic>
        <p:nvPicPr>
          <p:cNvPr id="11" name="Picture 10"/>
          <p:cNvPicPr>
            <a:picLocks noChangeAspect="1"/>
          </p:cNvPicPr>
          <p:nvPr/>
        </p:nvPicPr>
        <p:blipFill>
          <a:blip r:embed="rId6"/>
          <a:stretch>
            <a:fillRect/>
          </a:stretch>
        </p:blipFill>
        <p:spPr>
          <a:xfrm>
            <a:off x="5066523" y="3541984"/>
            <a:ext cx="1534392" cy="1828800"/>
          </a:xfrm>
          <a:prstGeom prst="rect">
            <a:avLst/>
          </a:prstGeom>
        </p:spPr>
      </p:pic>
    </p:spTree>
    <p:extLst>
      <p:ext uri="{BB962C8B-B14F-4D97-AF65-F5344CB8AC3E}">
        <p14:creationId xmlns:p14="http://schemas.microsoft.com/office/powerpoint/2010/main" val="213107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National Strategy</a:t>
            </a:r>
            <a:endParaRPr lang="en-US" dirty="0"/>
          </a:p>
        </p:txBody>
      </p:sp>
      <p:sp>
        <p:nvSpPr>
          <p:cNvPr id="5" name="Rectangle 4"/>
          <p:cNvSpPr/>
          <p:nvPr/>
        </p:nvSpPr>
        <p:spPr>
          <a:xfrm>
            <a:off x="1480733" y="3836735"/>
            <a:ext cx="5957453" cy="923330"/>
          </a:xfrm>
          <a:prstGeom prst="rect">
            <a:avLst/>
          </a:prstGeom>
        </p:spPr>
        <p:txBody>
          <a:bodyPr wrap="square">
            <a:spAutoFit/>
          </a:bodyPr>
          <a:lstStyle/>
          <a:p>
            <a:pPr algn="ctr">
              <a:spcBef>
                <a:spcPts val="600"/>
              </a:spcBef>
              <a:spcAft>
                <a:spcPts val="600"/>
              </a:spcAft>
            </a:pPr>
            <a:r>
              <a:rPr lang="en-US" sz="2200" dirty="0" smtClean="0">
                <a:solidFill>
                  <a:srgbClr val="10335A"/>
                </a:solidFill>
                <a:latin typeface="+mj-lt"/>
              </a:rPr>
              <a:t>Jennifer Brooks, </a:t>
            </a:r>
          </a:p>
          <a:p>
            <a:pPr algn="ctr">
              <a:spcBef>
                <a:spcPts val="600"/>
              </a:spcBef>
              <a:spcAft>
                <a:spcPts val="600"/>
              </a:spcAft>
            </a:pPr>
            <a:r>
              <a:rPr lang="en-US" sz="2200" dirty="0" smtClean="0">
                <a:solidFill>
                  <a:srgbClr val="10335A"/>
                </a:solidFill>
                <a:latin typeface="+mj-lt"/>
              </a:rPr>
              <a:t>Bill &amp; Melinda Gates Foundation</a:t>
            </a:r>
          </a:p>
        </p:txBody>
      </p:sp>
      <p:pic>
        <p:nvPicPr>
          <p:cNvPr id="6" name="Picture 5"/>
          <p:cNvPicPr>
            <a:picLocks noChangeAspect="1"/>
          </p:cNvPicPr>
          <p:nvPr/>
        </p:nvPicPr>
        <p:blipFill>
          <a:blip r:embed="rId2"/>
          <a:stretch>
            <a:fillRect/>
          </a:stretch>
        </p:blipFill>
        <p:spPr>
          <a:xfrm>
            <a:off x="3467912" y="1285124"/>
            <a:ext cx="1983094" cy="2377440"/>
          </a:xfrm>
          <a:prstGeom prst="rect">
            <a:avLst/>
          </a:prstGeom>
        </p:spPr>
      </p:pic>
    </p:spTree>
    <p:extLst>
      <p:ext uri="{BB962C8B-B14F-4D97-AF65-F5344CB8AC3E}">
        <p14:creationId xmlns:p14="http://schemas.microsoft.com/office/powerpoint/2010/main" val="1308245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200" dirty="0"/>
              <a:t>Early Learning National Strategy</a:t>
            </a:r>
          </a:p>
        </p:txBody>
      </p:sp>
      <p:sp>
        <p:nvSpPr>
          <p:cNvPr id="4" name="Content Placeholder 3"/>
          <p:cNvSpPr>
            <a:spLocks noGrp="1"/>
          </p:cNvSpPr>
          <p:nvPr>
            <p:ph type="body" idx="2"/>
          </p:nvPr>
        </p:nvSpPr>
        <p:spPr>
          <a:xfrm>
            <a:off x="365125" y="5843509"/>
            <a:ext cx="8329613" cy="1014491"/>
          </a:xfrm>
        </p:spPr>
        <p:txBody>
          <a:bodyPr/>
          <a:lstStyle/>
          <a:p>
            <a:endParaRPr lang="en-US" dirty="0"/>
          </a:p>
          <a:p>
            <a:endParaRPr lang="en-US" dirty="0"/>
          </a:p>
        </p:txBody>
      </p:sp>
      <p:sp>
        <p:nvSpPr>
          <p:cNvPr id="8" name="Date Placeholder 4"/>
          <p:cNvSpPr>
            <a:spLocks noGrp="1"/>
          </p:cNvSpPr>
          <p:nvPr>
            <p:ph type="dt" sz="half" idx="2"/>
          </p:nvPr>
        </p:nvSpPr>
        <p:spPr>
          <a:xfrm>
            <a:off x="365124" y="4479732"/>
            <a:ext cx="8329613" cy="1154585"/>
          </a:xfrm>
        </p:spPr>
        <p:txBody>
          <a:bodyPr>
            <a:noAutofit/>
          </a:bodyPr>
          <a:lstStyle/>
          <a:p>
            <a:r>
              <a:rPr lang="en-US" sz="2200" dirty="0"/>
              <a:t>Jennifer Brooks, PhD, Senior Program Officer</a:t>
            </a:r>
          </a:p>
          <a:p>
            <a:endParaRPr lang="en-US" sz="2200" dirty="0">
              <a:solidFill>
                <a:srgbClr val="000000">
                  <a:lumMod val="50000"/>
                  <a:lumOff val="50000"/>
                </a:srgbClr>
              </a:solidFill>
            </a:endParaRPr>
          </a:p>
        </p:txBody>
      </p:sp>
    </p:spTree>
    <p:extLst>
      <p:ext uri="{BB962C8B-B14F-4D97-AF65-F5344CB8AC3E}">
        <p14:creationId xmlns:p14="http://schemas.microsoft.com/office/powerpoint/2010/main" val="3165934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5"/>
          <p:cNvSpPr/>
          <p:nvPr/>
        </p:nvSpPr>
        <p:spPr>
          <a:xfrm rot="220624">
            <a:off x="6682463" y="3372092"/>
            <a:ext cx="1913971" cy="1854495"/>
          </a:xfrm>
          <a:prstGeom prst="gear9">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5-Point Star 31"/>
          <p:cNvSpPr/>
          <p:nvPr/>
        </p:nvSpPr>
        <p:spPr>
          <a:xfrm rot="241985">
            <a:off x="6889670" y="3644380"/>
            <a:ext cx="1543939" cy="1159139"/>
          </a:xfrm>
          <a:prstGeom prst="star5">
            <a:avLst>
              <a:gd name="adj" fmla="val 22911"/>
              <a:gd name="hf" fmla="val 105146"/>
              <a:gd name="vf" fmla="val 110557"/>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endParaRPr>
          </a:p>
        </p:txBody>
      </p:sp>
      <p:grpSp>
        <p:nvGrpSpPr>
          <p:cNvPr id="22" name="Group 21"/>
          <p:cNvGrpSpPr/>
          <p:nvPr/>
        </p:nvGrpSpPr>
        <p:grpSpPr>
          <a:xfrm rot="546771">
            <a:off x="7276404" y="1789995"/>
            <a:ext cx="1849277" cy="1742410"/>
            <a:chOff x="2139422" y="1884124"/>
            <a:chExt cx="2167466" cy="2167466"/>
          </a:xfrm>
          <a:solidFill>
            <a:schemeClr val="accent1"/>
          </a:solidFill>
        </p:grpSpPr>
        <p:sp>
          <p:nvSpPr>
            <p:cNvPr id="23" name="Shape 22"/>
            <p:cNvSpPr/>
            <p:nvPr/>
          </p:nvSpPr>
          <p:spPr>
            <a:xfrm>
              <a:off x="2139422" y="1884124"/>
              <a:ext cx="2167466" cy="2167466"/>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Shape 4"/>
            <p:cNvSpPr txBox="1"/>
            <p:nvPr/>
          </p:nvSpPr>
          <p:spPr>
            <a:xfrm>
              <a:off x="2628041" y="2396363"/>
              <a:ext cx="1242792" cy="10695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1133419">
                <a:lnSpc>
                  <a:spcPct val="90000"/>
                </a:lnSpc>
                <a:spcBef>
                  <a:spcPct val="0"/>
                </a:spcBef>
                <a:spcAft>
                  <a:spcPct val="35000"/>
                </a:spcAft>
              </a:pPr>
              <a:r>
                <a:rPr lang="en-US" sz="1200" dirty="0">
                  <a:solidFill>
                    <a:prstClr val="white"/>
                  </a:solidFill>
                </a:rPr>
                <a:t>Kindergarten readiness</a:t>
              </a:r>
            </a:p>
          </p:txBody>
        </p:sp>
      </p:grpSp>
      <p:sp>
        <p:nvSpPr>
          <p:cNvPr id="33" name="TextBox 32"/>
          <p:cNvSpPr txBox="1"/>
          <p:nvPr/>
        </p:nvSpPr>
        <p:spPr>
          <a:xfrm rot="241985">
            <a:off x="7278715" y="3991479"/>
            <a:ext cx="832327" cy="646331"/>
          </a:xfrm>
          <a:prstGeom prst="rect">
            <a:avLst/>
          </a:prstGeom>
          <a:noFill/>
        </p:spPr>
        <p:txBody>
          <a:bodyPr wrap="square" rtlCol="0">
            <a:spAutoFit/>
          </a:bodyPr>
          <a:lstStyle/>
          <a:p>
            <a:pPr defTabSz="685800"/>
            <a:r>
              <a:rPr lang="en-US" sz="1200" b="1" dirty="0">
                <a:solidFill>
                  <a:prstClr val="black"/>
                </a:solidFill>
              </a:rPr>
              <a:t>Improved 3rd grade outcomes</a:t>
            </a:r>
          </a:p>
        </p:txBody>
      </p:sp>
      <p:sp>
        <p:nvSpPr>
          <p:cNvPr id="34" name="Rectangle 33">
            <a:hlinkClick r:id="" action="ppaction://hlinkshowjump?jump=nextslide" highlightClick="1"/>
          </p:cNvPr>
          <p:cNvSpPr/>
          <p:nvPr/>
        </p:nvSpPr>
        <p:spPr>
          <a:xfrm>
            <a:off x="440872" y="1671956"/>
            <a:ext cx="1874052" cy="1097280"/>
          </a:xfrm>
          <a:prstGeom prst="rect">
            <a:avLst/>
          </a:prstGeom>
          <a:solidFill>
            <a:srgbClr val="CE6B29"/>
          </a:solidFill>
          <a:ln w="73025" cmpd="sng">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defTabSz="685800"/>
            <a:r>
              <a:rPr lang="en-US" sz="1350" b="1" dirty="0">
                <a:solidFill>
                  <a:prstClr val="white"/>
                </a:solidFill>
              </a:rPr>
              <a:t>Initiative #1: Exemplars</a:t>
            </a:r>
          </a:p>
          <a:p>
            <a:pPr marL="171442" indent="-171442" defTabSz="685800">
              <a:buFont typeface="Arial" panose="020B0604020202020204" pitchFamily="34" charset="0"/>
              <a:buChar char="•"/>
            </a:pPr>
            <a:r>
              <a:rPr lang="en-US" sz="1350" dirty="0">
                <a:solidFill>
                  <a:prstClr val="white"/>
                </a:solidFill>
              </a:rPr>
              <a:t>Target states</a:t>
            </a:r>
          </a:p>
          <a:p>
            <a:pPr marL="171442" indent="-171442" defTabSz="685800">
              <a:buFont typeface="Arial" panose="020B0604020202020204" pitchFamily="34" charset="0"/>
              <a:buChar char="•"/>
            </a:pPr>
            <a:r>
              <a:rPr lang="en-US" sz="1350" dirty="0">
                <a:solidFill>
                  <a:prstClr val="white"/>
                </a:solidFill>
              </a:rPr>
              <a:t>Head Start</a:t>
            </a:r>
          </a:p>
          <a:p>
            <a:pPr marL="171442" indent="-171442" defTabSz="685800">
              <a:buFont typeface="Arial" panose="020B0604020202020204" pitchFamily="34" charset="0"/>
              <a:buChar char="•"/>
            </a:pPr>
            <a:r>
              <a:rPr lang="en-US" sz="1350" dirty="0">
                <a:solidFill>
                  <a:prstClr val="white"/>
                </a:solidFill>
              </a:rPr>
              <a:t>Washington state</a:t>
            </a:r>
          </a:p>
        </p:txBody>
      </p:sp>
      <p:sp>
        <p:nvSpPr>
          <p:cNvPr id="36" name="Rectangle 35">
            <a:hlinkClick r:id="" action="ppaction://hlinkshowjump?jump=nextslide" highlightClick="1"/>
          </p:cNvPr>
          <p:cNvSpPr/>
          <p:nvPr/>
        </p:nvSpPr>
        <p:spPr>
          <a:xfrm>
            <a:off x="440872" y="2873852"/>
            <a:ext cx="1874052" cy="1097280"/>
          </a:xfrm>
          <a:prstGeom prst="rect">
            <a:avLst/>
          </a:prstGeom>
          <a:solidFill>
            <a:srgbClr val="CE6B2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defTabSz="685800"/>
            <a:r>
              <a:rPr lang="en-US" sz="1350" b="1" dirty="0">
                <a:solidFill>
                  <a:prstClr val="white"/>
                </a:solidFill>
              </a:rPr>
              <a:t>Initiative #2: Workforce</a:t>
            </a:r>
          </a:p>
          <a:p>
            <a:pPr marL="171442" indent="-171442" defTabSz="685800">
              <a:buFont typeface="Arial" panose="020B0604020202020204" pitchFamily="34" charset="0"/>
              <a:buChar char="•"/>
            </a:pPr>
            <a:r>
              <a:rPr lang="en-US" sz="1350" dirty="0">
                <a:solidFill>
                  <a:prstClr val="white"/>
                </a:solidFill>
                <a:ea typeface="Arial"/>
                <a:cs typeface="Arial"/>
              </a:rPr>
              <a:t>Teachers and leaders</a:t>
            </a:r>
          </a:p>
          <a:p>
            <a:pPr marL="171442" indent="-171442" defTabSz="685800">
              <a:buFont typeface="Arial" panose="020B0604020202020204" pitchFamily="34" charset="0"/>
              <a:buChar char="•"/>
            </a:pPr>
            <a:r>
              <a:rPr lang="en-US" sz="1350" dirty="0">
                <a:solidFill>
                  <a:prstClr val="white"/>
                </a:solidFill>
                <a:ea typeface="Arial"/>
                <a:cs typeface="Arial"/>
              </a:rPr>
              <a:t>Supporting dual language learners</a:t>
            </a:r>
          </a:p>
        </p:txBody>
      </p:sp>
      <p:sp>
        <p:nvSpPr>
          <p:cNvPr id="37" name="Rectangle 36">
            <a:hlinkClick r:id="" action="ppaction://hlinkshowjump?jump=nextslide" highlightClick="1"/>
          </p:cNvPr>
          <p:cNvSpPr/>
          <p:nvPr/>
        </p:nvSpPr>
        <p:spPr>
          <a:xfrm>
            <a:off x="440872" y="4075749"/>
            <a:ext cx="1874052" cy="1097280"/>
          </a:xfrm>
          <a:prstGeom prst="rect">
            <a:avLst/>
          </a:prstGeom>
          <a:solidFill>
            <a:srgbClr val="CE6B2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defTabSz="685800"/>
            <a:r>
              <a:rPr lang="en-US" sz="1350" b="1" dirty="0">
                <a:solidFill>
                  <a:prstClr val="white"/>
                </a:solidFill>
              </a:rPr>
              <a:t>Initiative #3: Innovation</a:t>
            </a:r>
          </a:p>
        </p:txBody>
      </p:sp>
      <p:sp>
        <p:nvSpPr>
          <p:cNvPr id="39" name="Pentagon 38"/>
          <p:cNvSpPr/>
          <p:nvPr/>
        </p:nvSpPr>
        <p:spPr>
          <a:xfrm>
            <a:off x="4007078" y="3285332"/>
            <a:ext cx="1612429" cy="6858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rPr>
              <a:t>Trained and supported teachers</a:t>
            </a:r>
          </a:p>
        </p:txBody>
      </p:sp>
      <p:sp>
        <p:nvSpPr>
          <p:cNvPr id="40" name="Rectangle 39"/>
          <p:cNvSpPr/>
          <p:nvPr/>
        </p:nvSpPr>
        <p:spPr>
          <a:xfrm>
            <a:off x="2409438" y="1671956"/>
            <a:ext cx="1508760" cy="109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defTabSz="685800"/>
            <a:r>
              <a:rPr lang="en-US" sz="1200" dirty="0">
                <a:solidFill>
                  <a:prstClr val="white"/>
                </a:solidFill>
              </a:rPr>
              <a:t>Increased uptake and implementation of essential elements</a:t>
            </a:r>
          </a:p>
        </p:txBody>
      </p:sp>
      <p:sp>
        <p:nvSpPr>
          <p:cNvPr id="41" name="Rectangle 40"/>
          <p:cNvSpPr/>
          <p:nvPr/>
        </p:nvSpPr>
        <p:spPr>
          <a:xfrm>
            <a:off x="2409438" y="2873852"/>
            <a:ext cx="1508760" cy="109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defTabSz="685800"/>
            <a:r>
              <a:rPr lang="en-US" sz="1200" dirty="0">
                <a:solidFill>
                  <a:prstClr val="white"/>
                </a:solidFill>
              </a:rPr>
              <a:t>Articulated competencies and improved higher </a:t>
            </a:r>
            <a:r>
              <a:rPr lang="en-US" sz="1200" dirty="0" err="1">
                <a:solidFill>
                  <a:prstClr val="white"/>
                </a:solidFill>
              </a:rPr>
              <a:t>ed</a:t>
            </a:r>
            <a:r>
              <a:rPr lang="en-US" sz="1200" dirty="0">
                <a:solidFill>
                  <a:prstClr val="white"/>
                </a:solidFill>
              </a:rPr>
              <a:t> offerings in early education</a:t>
            </a:r>
          </a:p>
        </p:txBody>
      </p:sp>
      <p:sp>
        <p:nvSpPr>
          <p:cNvPr id="43" name="Rectangle 42"/>
          <p:cNvSpPr/>
          <p:nvPr/>
        </p:nvSpPr>
        <p:spPr>
          <a:xfrm>
            <a:off x="2409438" y="4075749"/>
            <a:ext cx="1508760" cy="109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defTabSz="685800"/>
            <a:r>
              <a:rPr lang="en-US" sz="1200" dirty="0">
                <a:solidFill>
                  <a:prstClr val="white"/>
                </a:solidFill>
              </a:rPr>
              <a:t>Tools and technology to catalyze even greater gains</a:t>
            </a:r>
          </a:p>
        </p:txBody>
      </p:sp>
      <p:cxnSp>
        <p:nvCxnSpPr>
          <p:cNvPr id="45" name="Straight Arrow Connector 44"/>
          <p:cNvCxnSpPr/>
          <p:nvPr/>
        </p:nvCxnSpPr>
        <p:spPr>
          <a:xfrm flipV="1">
            <a:off x="3918205" y="3641069"/>
            <a:ext cx="2363215" cy="1002953"/>
          </a:xfrm>
          <a:prstGeom prst="bentConnector3">
            <a:avLst>
              <a:gd name="adj1" fmla="val 81784"/>
            </a:avLst>
          </a:prstGeom>
          <a:ln w="444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8" name="Pentagon 37"/>
          <p:cNvSpPr/>
          <p:nvPr/>
        </p:nvSpPr>
        <p:spPr>
          <a:xfrm>
            <a:off x="4007079" y="2481337"/>
            <a:ext cx="1612429" cy="6858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rPr>
              <a:t>Strong early learning leaders</a:t>
            </a:r>
          </a:p>
        </p:txBody>
      </p:sp>
      <p:sp>
        <p:nvSpPr>
          <p:cNvPr id="17" name="Pentagon 16"/>
          <p:cNvSpPr/>
          <p:nvPr/>
        </p:nvSpPr>
        <p:spPr>
          <a:xfrm>
            <a:off x="4007078" y="1677341"/>
            <a:ext cx="1612429" cy="6858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rPr>
              <a:t>Quality early learning environments</a:t>
            </a:r>
          </a:p>
        </p:txBody>
      </p:sp>
      <p:grpSp>
        <p:nvGrpSpPr>
          <p:cNvPr id="19" name="Group 18"/>
          <p:cNvGrpSpPr/>
          <p:nvPr/>
        </p:nvGrpSpPr>
        <p:grpSpPr>
          <a:xfrm>
            <a:off x="5476801" y="1854871"/>
            <a:ext cx="2107826" cy="2022746"/>
            <a:chOff x="2019976" y="1626114"/>
            <a:chExt cx="2167466" cy="2167466"/>
          </a:xfrm>
          <a:solidFill>
            <a:schemeClr val="accent1"/>
          </a:solidFill>
        </p:grpSpPr>
        <p:sp>
          <p:nvSpPr>
            <p:cNvPr id="20" name="Shape 19"/>
            <p:cNvSpPr/>
            <p:nvPr/>
          </p:nvSpPr>
          <p:spPr>
            <a:xfrm>
              <a:off x="2019976" y="1626114"/>
              <a:ext cx="2167466" cy="2167466"/>
            </a:xfrm>
            <a:prstGeom prst="gear6">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Shape 4"/>
            <p:cNvSpPr txBox="1"/>
            <p:nvPr/>
          </p:nvSpPr>
          <p:spPr>
            <a:xfrm>
              <a:off x="2565642" y="2151024"/>
              <a:ext cx="1076134" cy="106953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385" tIns="32385" rIns="32385" bIns="32385" numCol="1" spcCol="1270" anchor="ctr" anchorCtr="0">
              <a:noAutofit/>
            </a:bodyPr>
            <a:lstStyle/>
            <a:p>
              <a:pPr algn="ctr" defTabSz="1133419">
                <a:lnSpc>
                  <a:spcPct val="90000"/>
                </a:lnSpc>
                <a:spcBef>
                  <a:spcPct val="0"/>
                </a:spcBef>
                <a:spcAft>
                  <a:spcPct val="35000"/>
                </a:spcAft>
              </a:pPr>
              <a:r>
                <a:rPr lang="en-US" sz="1200" dirty="0">
                  <a:solidFill>
                    <a:prstClr val="white"/>
                  </a:solidFill>
                </a:rPr>
                <a:t>Effective teaching</a:t>
              </a:r>
            </a:p>
          </p:txBody>
        </p:sp>
      </p:grpSp>
      <p:sp>
        <p:nvSpPr>
          <p:cNvPr id="25" name="Rectangle 24"/>
          <p:cNvSpPr/>
          <p:nvPr/>
        </p:nvSpPr>
        <p:spPr>
          <a:xfrm>
            <a:off x="440874" y="5290803"/>
            <a:ext cx="8311244" cy="438582"/>
          </a:xfrm>
          <a:prstGeom prst="rect">
            <a:avLst/>
          </a:prstGeom>
          <a:solidFill>
            <a:schemeClr val="tx2"/>
          </a:solidFill>
          <a:ln>
            <a:noFill/>
          </a:ln>
        </p:spPr>
        <p:txBody>
          <a:bodyPr wrap="square">
            <a:spAutoFit/>
          </a:bodyPr>
          <a:lstStyle/>
          <a:p>
            <a:pPr defTabSz="685800"/>
            <a:r>
              <a:rPr lang="en-US" sz="1125" b="1" dirty="0">
                <a:solidFill>
                  <a:srgbClr val="E7E6E6">
                    <a:lumMod val="40000"/>
                    <a:lumOff val="60000"/>
                  </a:srgbClr>
                </a:solidFill>
              </a:rPr>
              <a:t>VISION</a:t>
            </a:r>
            <a:r>
              <a:rPr lang="en-US" sz="1125" dirty="0">
                <a:solidFill>
                  <a:srgbClr val="E7E6E6">
                    <a:lumMod val="40000"/>
                    <a:lumOff val="60000"/>
                  </a:srgbClr>
                </a:solidFill>
              </a:rPr>
              <a:t>: </a:t>
            </a:r>
            <a:r>
              <a:rPr lang="en-US" sz="1125" dirty="0">
                <a:solidFill>
                  <a:prstClr val="white"/>
                </a:solidFill>
              </a:rPr>
              <a:t>By 2030, all young children in the United States will have access to high quality, effective and affordable preschool education, with highest priority placed on serving low-income and children of color.</a:t>
            </a:r>
          </a:p>
        </p:txBody>
      </p:sp>
      <p:sp>
        <p:nvSpPr>
          <p:cNvPr id="31" name="Title 5"/>
          <p:cNvSpPr txBox="1">
            <a:spLocks/>
          </p:cNvSpPr>
          <p:nvPr/>
        </p:nvSpPr>
        <p:spPr>
          <a:xfrm>
            <a:off x="431690" y="384843"/>
            <a:ext cx="8329613" cy="523182"/>
          </a:xfrm>
          <a:prstGeom prst="rect">
            <a:avLst/>
          </a:prstGeom>
        </p:spPr>
        <p:txBody>
          <a:bodyPr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defTabSz="685800"/>
            <a:r>
              <a:rPr lang="en-US" sz="2200" b="1" dirty="0"/>
              <a:t>EARLY LEARNING STRATEGY THEORY OF CHANGE</a:t>
            </a:r>
          </a:p>
        </p:txBody>
      </p:sp>
    </p:spTree>
    <p:extLst>
      <p:ext uri="{BB962C8B-B14F-4D97-AF65-F5344CB8AC3E}">
        <p14:creationId xmlns:p14="http://schemas.microsoft.com/office/powerpoint/2010/main" val="2063432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8" name="Shape 538"/>
          <p:cNvSpPr txBox="1">
            <a:spLocks noGrp="1"/>
          </p:cNvSpPr>
          <p:nvPr>
            <p:ph type="title"/>
          </p:nvPr>
        </p:nvSpPr>
        <p:spPr>
          <a:xfrm>
            <a:off x="1024781" y="464353"/>
            <a:ext cx="6957279" cy="523182"/>
          </a:xfrm>
          <a:prstGeom prst="rect">
            <a:avLst/>
          </a:prstGeom>
          <a:noFill/>
          <a:ln>
            <a:noFill/>
          </a:ln>
        </p:spPr>
        <p:txBody>
          <a:bodyPr vert="horz" lIns="0" tIns="0" rIns="0" bIns="0" rtlCol="0" anchor="ctr" anchorCtr="0">
            <a:noAutofit/>
          </a:bodyPr>
          <a:lstStyle/>
          <a:p>
            <a:pPr>
              <a:buSzPct val="25000"/>
            </a:pPr>
            <a:r>
              <a:rPr lang="en-US" sz="2200" b="1" dirty="0">
                <a:solidFill>
                  <a:schemeClr val="tx1"/>
                </a:solidFill>
              </a:rPr>
              <a:t>ESSENTIAL ELEMENTS FOR EXEMPLAR PRE-K</a:t>
            </a:r>
          </a:p>
        </p:txBody>
      </p:sp>
      <p:grpSp>
        <p:nvGrpSpPr>
          <p:cNvPr id="539" name="Shape 539"/>
          <p:cNvGrpSpPr/>
          <p:nvPr/>
        </p:nvGrpSpPr>
        <p:grpSpPr>
          <a:xfrm>
            <a:off x="2439296" y="1308620"/>
            <a:ext cx="4128247" cy="972614"/>
            <a:chOff x="3147" y="593016"/>
            <a:chExt cx="1514100" cy="790800"/>
          </a:xfrm>
        </p:grpSpPr>
        <p:sp>
          <p:nvSpPr>
            <p:cNvPr id="540" name="Shape 540"/>
            <p:cNvSpPr/>
            <p:nvPr/>
          </p:nvSpPr>
          <p:spPr>
            <a:xfrm>
              <a:off x="3147" y="593016"/>
              <a:ext cx="1514100" cy="790800"/>
            </a:xfrm>
            <a:prstGeom prst="roundRect">
              <a:avLst>
                <a:gd name="adj" fmla="val 16667"/>
              </a:avLst>
            </a:prstGeom>
            <a:solidFill>
              <a:schemeClr val="accent3"/>
            </a:solidFill>
            <a:ln w="25400" cap="flat" cmpd="sng">
              <a:noFill/>
              <a:prstDash val="solid"/>
              <a:round/>
              <a:headEnd type="none" w="med" len="med"/>
              <a:tailEnd type="none" w="med" len="med"/>
            </a:ln>
          </p:spPr>
          <p:txBody>
            <a:bodyPr lIns="68569" tIns="68569" rIns="68569" bIns="68569" anchor="ctr" anchorCtr="0">
              <a:noAutofit/>
            </a:bodyPr>
            <a:lstStyle/>
            <a:p>
              <a:pPr defTabSz="685800"/>
              <a:endParaRPr sz="1350">
                <a:solidFill>
                  <a:srgbClr val="70AD47"/>
                </a:solidFill>
              </a:endParaRPr>
            </a:p>
          </p:txBody>
        </p:sp>
        <p:sp>
          <p:nvSpPr>
            <p:cNvPr id="541" name="Shape 541"/>
            <p:cNvSpPr/>
            <p:nvPr/>
          </p:nvSpPr>
          <p:spPr>
            <a:xfrm>
              <a:off x="41746" y="631614"/>
              <a:ext cx="1437000" cy="713400"/>
            </a:xfrm>
            <a:prstGeom prst="rect">
              <a:avLst/>
            </a:prstGeom>
            <a:noFill/>
            <a:ln>
              <a:noFill/>
            </a:ln>
          </p:spPr>
          <p:txBody>
            <a:bodyPr lIns="30469" tIns="30469" rIns="30469" bIns="30469" anchor="ctr" anchorCtr="0">
              <a:noAutofit/>
            </a:bodyPr>
            <a:lstStyle/>
            <a:p>
              <a:pPr algn="ctr" defTabSz="685800">
                <a:lnSpc>
                  <a:spcPct val="90000"/>
                </a:lnSpc>
                <a:spcBef>
                  <a:spcPts val="900"/>
                </a:spcBef>
                <a:buSzPct val="25000"/>
              </a:pPr>
              <a:r>
                <a:rPr lang="en-US" b="1" dirty="0">
                  <a:solidFill>
                    <a:prstClr val="white"/>
                  </a:solidFill>
                  <a:latin typeface="Arial" panose="020B0604020202020204" pitchFamily="34" charset="0"/>
                  <a:ea typeface="Arial"/>
                  <a:cs typeface="Arial" panose="020B0604020202020204" pitchFamily="34" charset="0"/>
                  <a:sym typeface="Arial"/>
                </a:rPr>
                <a:t>ENABLING ENVIRONMENT  </a:t>
              </a:r>
              <a:endParaRPr lang="en-US" b="1" dirty="0">
                <a:solidFill>
                  <a:srgbClr val="70AD47"/>
                </a:solidFill>
                <a:latin typeface="Arial" panose="020B0604020202020204" pitchFamily="34" charset="0"/>
                <a:cs typeface="Arial" panose="020B0604020202020204" pitchFamily="34" charset="0"/>
              </a:endParaRPr>
            </a:p>
            <a:p>
              <a:pPr algn="ctr" defTabSz="685800">
                <a:lnSpc>
                  <a:spcPct val="90000"/>
                </a:lnSpc>
                <a:spcBef>
                  <a:spcPts val="450"/>
                </a:spcBef>
                <a:buSzPct val="25000"/>
              </a:pPr>
              <a:r>
                <a:rPr lang="en-US" sz="1600" dirty="0">
                  <a:solidFill>
                    <a:prstClr val="black"/>
                  </a:solidFill>
                  <a:ea typeface="Arial"/>
                  <a:cs typeface="Arial"/>
                  <a:sym typeface="Arial"/>
                </a:rPr>
                <a:t>Creates the conditions for the development </a:t>
              </a:r>
            </a:p>
            <a:p>
              <a:pPr algn="ctr" defTabSz="685800">
                <a:lnSpc>
                  <a:spcPct val="90000"/>
                </a:lnSpc>
                <a:buSzPct val="25000"/>
              </a:pPr>
              <a:r>
                <a:rPr lang="en-US" sz="1600" dirty="0">
                  <a:solidFill>
                    <a:prstClr val="black"/>
                  </a:solidFill>
                  <a:ea typeface="Arial"/>
                  <a:cs typeface="Arial"/>
                  <a:sym typeface="Arial"/>
                </a:rPr>
                <a:t>of high-quality programs</a:t>
              </a:r>
            </a:p>
          </p:txBody>
        </p:sp>
      </p:grpSp>
      <p:grpSp>
        <p:nvGrpSpPr>
          <p:cNvPr id="542" name="Shape 542"/>
          <p:cNvGrpSpPr/>
          <p:nvPr/>
        </p:nvGrpSpPr>
        <p:grpSpPr>
          <a:xfrm>
            <a:off x="413801" y="2889799"/>
            <a:ext cx="3497580" cy="839502"/>
            <a:chOff x="5078782" y="593016"/>
            <a:chExt cx="1208700" cy="790800"/>
          </a:xfrm>
        </p:grpSpPr>
        <p:sp>
          <p:nvSpPr>
            <p:cNvPr id="543" name="Shape 543"/>
            <p:cNvSpPr/>
            <p:nvPr/>
          </p:nvSpPr>
          <p:spPr>
            <a:xfrm>
              <a:off x="5078782" y="593016"/>
              <a:ext cx="1208700" cy="790800"/>
            </a:xfrm>
            <a:prstGeom prst="roundRect">
              <a:avLst>
                <a:gd name="adj" fmla="val 16667"/>
              </a:avLst>
            </a:prstGeom>
            <a:solidFill>
              <a:srgbClr val="977C00"/>
            </a:solidFill>
            <a:ln w="25400" cap="flat" cmpd="sng">
              <a:noFill/>
              <a:prstDash val="solid"/>
              <a:round/>
              <a:headEnd type="none" w="med" len="med"/>
              <a:tailEnd type="none" w="med" len="med"/>
            </a:ln>
          </p:spPr>
          <p:txBody>
            <a:bodyPr lIns="68569" tIns="68569" rIns="68569" bIns="68569" anchor="ctr" anchorCtr="0">
              <a:noAutofit/>
            </a:bodyPr>
            <a:lstStyle/>
            <a:p>
              <a:pPr defTabSz="685800"/>
              <a:endParaRPr sz="1350">
                <a:solidFill>
                  <a:srgbClr val="70AD47"/>
                </a:solidFill>
              </a:endParaRPr>
            </a:p>
          </p:txBody>
        </p:sp>
        <p:sp>
          <p:nvSpPr>
            <p:cNvPr id="544" name="Shape 544"/>
            <p:cNvSpPr/>
            <p:nvPr/>
          </p:nvSpPr>
          <p:spPr>
            <a:xfrm>
              <a:off x="5117380" y="631614"/>
              <a:ext cx="1131300" cy="713400"/>
            </a:xfrm>
            <a:prstGeom prst="rect">
              <a:avLst/>
            </a:prstGeom>
            <a:noFill/>
            <a:ln>
              <a:noFill/>
            </a:ln>
          </p:spPr>
          <p:txBody>
            <a:bodyPr lIns="26663" tIns="26663" rIns="26663" bIns="26663" anchor="ctr" anchorCtr="0">
              <a:noAutofit/>
            </a:bodyPr>
            <a:lstStyle/>
            <a:p>
              <a:pPr algn="ctr" defTabSz="685800">
                <a:lnSpc>
                  <a:spcPct val="90000"/>
                </a:lnSpc>
                <a:buSzPct val="25000"/>
              </a:pPr>
              <a:r>
                <a:rPr lang="en-US" b="1" dirty="0">
                  <a:solidFill>
                    <a:prstClr val="white"/>
                  </a:solidFill>
                  <a:latin typeface="Arial"/>
                  <a:ea typeface="Arial"/>
                  <a:cs typeface="Arial"/>
                  <a:sym typeface="Arial"/>
                </a:rPr>
                <a:t>PROGRAM POLICIES</a:t>
              </a:r>
            </a:p>
            <a:p>
              <a:pPr algn="ctr" defTabSz="685800">
                <a:lnSpc>
                  <a:spcPct val="90000"/>
                </a:lnSpc>
                <a:spcBef>
                  <a:spcPts val="450"/>
                </a:spcBef>
                <a:buSzPct val="25000"/>
              </a:pPr>
              <a:r>
                <a:rPr lang="en-US" sz="1600" dirty="0">
                  <a:solidFill>
                    <a:prstClr val="black"/>
                  </a:solidFill>
                </a:rPr>
                <a:t>Ensure great teachers, leaders and curriculum</a:t>
              </a:r>
            </a:p>
          </p:txBody>
        </p:sp>
      </p:grpSp>
      <p:grpSp>
        <p:nvGrpSpPr>
          <p:cNvPr id="545" name="Shape 545"/>
          <p:cNvGrpSpPr/>
          <p:nvPr/>
        </p:nvGrpSpPr>
        <p:grpSpPr>
          <a:xfrm>
            <a:off x="5113141" y="2889799"/>
            <a:ext cx="3497580" cy="805852"/>
            <a:chOff x="3182915" y="593016"/>
            <a:chExt cx="1514100" cy="790800"/>
          </a:xfrm>
        </p:grpSpPr>
        <p:sp>
          <p:nvSpPr>
            <p:cNvPr id="546" name="Shape 546"/>
            <p:cNvSpPr/>
            <p:nvPr/>
          </p:nvSpPr>
          <p:spPr>
            <a:xfrm>
              <a:off x="3182915" y="593016"/>
              <a:ext cx="1514100" cy="790800"/>
            </a:xfrm>
            <a:prstGeom prst="roundRect">
              <a:avLst>
                <a:gd name="adj" fmla="val 16667"/>
              </a:avLst>
            </a:prstGeom>
            <a:solidFill>
              <a:schemeClr val="accent2"/>
            </a:solidFill>
            <a:ln w="25400" cap="flat" cmpd="sng">
              <a:noFill/>
              <a:prstDash val="solid"/>
              <a:round/>
              <a:headEnd type="none" w="med" len="med"/>
              <a:tailEnd type="none" w="med" len="med"/>
            </a:ln>
          </p:spPr>
          <p:txBody>
            <a:bodyPr lIns="68569" tIns="68569" rIns="68569" bIns="68569" anchor="ctr" anchorCtr="0">
              <a:noAutofit/>
            </a:bodyPr>
            <a:lstStyle/>
            <a:p>
              <a:pPr defTabSz="685800"/>
              <a:endParaRPr sz="1350">
                <a:solidFill>
                  <a:srgbClr val="70AD47"/>
                </a:solidFill>
              </a:endParaRPr>
            </a:p>
          </p:txBody>
        </p:sp>
        <p:sp>
          <p:nvSpPr>
            <p:cNvPr id="547" name="Shape 547"/>
            <p:cNvSpPr/>
            <p:nvPr/>
          </p:nvSpPr>
          <p:spPr>
            <a:xfrm>
              <a:off x="3251875" y="644433"/>
              <a:ext cx="1437000" cy="713400"/>
            </a:xfrm>
            <a:prstGeom prst="rect">
              <a:avLst/>
            </a:prstGeom>
            <a:noFill/>
            <a:ln>
              <a:noFill/>
            </a:ln>
          </p:spPr>
          <p:txBody>
            <a:bodyPr lIns="30469" tIns="30469" rIns="30469" bIns="30469" anchor="ctr" anchorCtr="0">
              <a:noAutofit/>
            </a:bodyPr>
            <a:lstStyle/>
            <a:p>
              <a:pPr algn="ctr" defTabSz="685800">
                <a:lnSpc>
                  <a:spcPct val="90000"/>
                </a:lnSpc>
                <a:buSzPct val="25000"/>
              </a:pPr>
              <a:r>
                <a:rPr lang="en-US" b="1" dirty="0">
                  <a:solidFill>
                    <a:prstClr val="white"/>
                  </a:solidFill>
                  <a:latin typeface="Arial"/>
                  <a:ea typeface="Arial"/>
                  <a:cs typeface="Arial"/>
                  <a:sym typeface="Arial"/>
                </a:rPr>
                <a:t>PROGRAM PRACTICES </a:t>
              </a:r>
            </a:p>
            <a:p>
              <a:pPr algn="ctr" defTabSz="685800">
                <a:lnSpc>
                  <a:spcPct val="90000"/>
                </a:lnSpc>
                <a:spcBef>
                  <a:spcPts val="450"/>
                </a:spcBef>
                <a:buSzPct val="25000"/>
              </a:pPr>
              <a:r>
                <a:rPr lang="en-US" sz="1600" dirty="0">
                  <a:solidFill>
                    <a:prstClr val="black"/>
                  </a:solidFill>
                </a:rPr>
                <a:t>Lead to continuous improvement</a:t>
              </a:r>
            </a:p>
          </p:txBody>
        </p:sp>
      </p:grpSp>
      <p:sp>
        <p:nvSpPr>
          <p:cNvPr id="548" name="Shape 548"/>
          <p:cNvSpPr txBox="1"/>
          <p:nvPr/>
        </p:nvSpPr>
        <p:spPr>
          <a:xfrm>
            <a:off x="2754638" y="2347579"/>
            <a:ext cx="3497579" cy="475875"/>
          </a:xfrm>
          <a:prstGeom prst="rect">
            <a:avLst/>
          </a:prstGeom>
          <a:noFill/>
          <a:ln>
            <a:noFill/>
          </a:ln>
        </p:spPr>
        <p:txBody>
          <a:bodyPr lIns="0" tIns="0" rIns="0" bIns="0" anchor="t" anchorCtr="0">
            <a:noAutofit/>
          </a:bodyPr>
          <a:lstStyle/>
          <a:p>
            <a:pPr algn="ctr" defTabSz="685800">
              <a:buSzPct val="25000"/>
            </a:pPr>
            <a:r>
              <a:rPr lang="en-US" sz="1600" dirty="0">
                <a:solidFill>
                  <a:prstClr val="black">
                    <a:lumMod val="85000"/>
                    <a:lumOff val="15000"/>
                  </a:prstClr>
                </a:solidFill>
                <a:ea typeface="Arial"/>
                <a:cs typeface="Arial"/>
                <a:sym typeface="Arial"/>
              </a:rPr>
              <a:t>Public and political will  </a:t>
            </a:r>
          </a:p>
          <a:p>
            <a:pPr algn="ctr" defTabSz="685800">
              <a:buSzPct val="25000"/>
            </a:pPr>
            <a:r>
              <a:rPr lang="en-US" sz="1600" dirty="0">
                <a:solidFill>
                  <a:prstClr val="black">
                    <a:lumMod val="85000"/>
                    <a:lumOff val="15000"/>
                  </a:prstClr>
                </a:solidFill>
                <a:ea typeface="Arial"/>
                <a:cs typeface="Arial"/>
                <a:sym typeface="Arial"/>
              </a:rPr>
              <a:t>Strong leadership </a:t>
            </a:r>
          </a:p>
          <a:p>
            <a:pPr defTabSz="685800"/>
            <a:endParaRPr sz="1400" dirty="0">
              <a:solidFill>
                <a:srgbClr val="A5A5A5"/>
              </a:solidFill>
              <a:latin typeface="Arial"/>
              <a:ea typeface="Arial"/>
              <a:cs typeface="Arial"/>
              <a:sym typeface="Arial"/>
            </a:endParaRPr>
          </a:p>
        </p:txBody>
      </p:sp>
      <p:sp>
        <p:nvSpPr>
          <p:cNvPr id="549" name="Shape 549"/>
          <p:cNvSpPr txBox="1"/>
          <p:nvPr/>
        </p:nvSpPr>
        <p:spPr>
          <a:xfrm>
            <a:off x="5134392" y="3761996"/>
            <a:ext cx="3617724" cy="2085900"/>
          </a:xfrm>
          <a:prstGeom prst="rect">
            <a:avLst/>
          </a:prstGeom>
          <a:noFill/>
          <a:ln>
            <a:noFill/>
          </a:ln>
        </p:spPr>
        <p:txBody>
          <a:bodyPr lIns="68569" tIns="68569" rIns="68569" bIns="68569" anchor="t" anchorCtr="0">
            <a:noAutofit/>
          </a:bodyPr>
          <a:lstStyle/>
          <a:p>
            <a:pPr defTabSz="685800">
              <a:spcBef>
                <a:spcPts val="600"/>
              </a:spcBef>
              <a:buClr>
                <a:srgbClr val="2F85AA"/>
              </a:buClr>
              <a:buSzPct val="25000"/>
            </a:pPr>
            <a:r>
              <a:rPr lang="en-US" sz="1600" dirty="0">
                <a:solidFill>
                  <a:srgbClr val="ED7D31"/>
                </a:solidFill>
              </a:rPr>
              <a:t>Integrated system of curriculum, teaching and assessment</a:t>
            </a:r>
          </a:p>
          <a:p>
            <a:pPr defTabSz="685800">
              <a:spcBef>
                <a:spcPts val="600"/>
              </a:spcBef>
              <a:buClr>
                <a:srgbClr val="2F85AA"/>
              </a:buClr>
              <a:buSzPct val="25000"/>
            </a:pPr>
            <a:r>
              <a:rPr lang="en-US" sz="1600" dirty="0">
                <a:solidFill>
                  <a:srgbClr val="ED7D31"/>
                </a:solidFill>
              </a:rPr>
              <a:t>Quality teacher-child interactions focused on learning </a:t>
            </a:r>
          </a:p>
          <a:p>
            <a:pPr defTabSz="685800">
              <a:spcBef>
                <a:spcPts val="600"/>
              </a:spcBef>
              <a:buClr>
                <a:srgbClr val="2F85AA"/>
              </a:buClr>
              <a:buSzPct val="25000"/>
            </a:pPr>
            <a:r>
              <a:rPr lang="en-US" sz="1600" dirty="0">
                <a:solidFill>
                  <a:srgbClr val="ED7D31"/>
                </a:solidFill>
              </a:rPr>
              <a:t>Formative assessments used to inform teaching</a:t>
            </a:r>
          </a:p>
          <a:p>
            <a:pPr defTabSz="685800">
              <a:spcBef>
                <a:spcPts val="600"/>
              </a:spcBef>
              <a:buClr>
                <a:srgbClr val="2F85AA"/>
              </a:buClr>
              <a:buSzPct val="25000"/>
            </a:pPr>
            <a:r>
              <a:rPr lang="en-US" sz="1600" dirty="0">
                <a:solidFill>
                  <a:srgbClr val="ED7D31"/>
                </a:solidFill>
              </a:rPr>
              <a:t>Professional development system that is comprehensive and connected </a:t>
            </a:r>
          </a:p>
          <a:p>
            <a:pPr defTabSz="685800">
              <a:spcBef>
                <a:spcPts val="600"/>
              </a:spcBef>
              <a:buClr>
                <a:srgbClr val="2F85AA"/>
              </a:buClr>
              <a:buSzPct val="25000"/>
            </a:pPr>
            <a:r>
              <a:rPr lang="en-US" sz="1600" dirty="0">
                <a:solidFill>
                  <a:srgbClr val="ED7D31"/>
                </a:solidFill>
              </a:rPr>
              <a:t>Data-driven decision making at every level (teaching, PD, program policy)</a:t>
            </a:r>
          </a:p>
        </p:txBody>
      </p:sp>
      <p:cxnSp>
        <p:nvCxnSpPr>
          <p:cNvPr id="20" name="Straight Arrow Connector 19"/>
          <p:cNvCxnSpPr/>
          <p:nvPr/>
        </p:nvCxnSpPr>
        <p:spPr>
          <a:xfrm>
            <a:off x="3911381" y="3233084"/>
            <a:ext cx="116586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62246" y="3762343"/>
            <a:ext cx="4000718" cy="2510944"/>
          </a:xfrm>
          <a:prstGeom prst="rect">
            <a:avLst/>
          </a:prstGeom>
        </p:spPr>
        <p:txBody>
          <a:bodyPr wrap="square">
            <a:spAutoFit/>
          </a:bodyPr>
          <a:lstStyle/>
          <a:p>
            <a:pPr defTabSz="685800">
              <a:spcBef>
                <a:spcPts val="450"/>
              </a:spcBef>
              <a:buClr>
                <a:srgbClr val="2F85AA"/>
              </a:buClr>
              <a:buSzPct val="25000"/>
            </a:pPr>
            <a:r>
              <a:rPr lang="en-US" sz="1600" dirty="0">
                <a:solidFill>
                  <a:srgbClr val="483700"/>
                </a:solidFill>
              </a:rPr>
              <a:t>Teacher education and compensation                          </a:t>
            </a:r>
          </a:p>
          <a:p>
            <a:pPr defTabSz="685800">
              <a:spcBef>
                <a:spcPts val="450"/>
              </a:spcBef>
              <a:buClr>
                <a:srgbClr val="2F85AA"/>
              </a:buClr>
              <a:buSzPct val="25000"/>
            </a:pPr>
            <a:r>
              <a:rPr lang="en-US" sz="1600" dirty="0">
                <a:solidFill>
                  <a:srgbClr val="483700"/>
                </a:solidFill>
              </a:rPr>
              <a:t>Class size </a:t>
            </a:r>
          </a:p>
          <a:p>
            <a:pPr defTabSz="685800">
              <a:spcBef>
                <a:spcPts val="450"/>
              </a:spcBef>
              <a:buClr>
                <a:srgbClr val="2F85AA"/>
              </a:buClr>
              <a:buSzPct val="25000"/>
            </a:pPr>
            <a:r>
              <a:rPr lang="en-US" sz="1600" dirty="0">
                <a:solidFill>
                  <a:srgbClr val="483700"/>
                </a:solidFill>
              </a:rPr>
              <a:t>Adult/child ratio </a:t>
            </a:r>
          </a:p>
          <a:p>
            <a:pPr defTabSz="685800">
              <a:spcBef>
                <a:spcPts val="450"/>
              </a:spcBef>
              <a:buClr>
                <a:srgbClr val="2F85AA"/>
              </a:buClr>
              <a:buSzPct val="25000"/>
            </a:pPr>
            <a:r>
              <a:rPr lang="en-US" sz="1600" dirty="0">
                <a:solidFill>
                  <a:srgbClr val="483700"/>
                </a:solidFill>
              </a:rPr>
              <a:t>Full day </a:t>
            </a:r>
          </a:p>
          <a:p>
            <a:pPr defTabSz="685800">
              <a:spcBef>
                <a:spcPts val="450"/>
              </a:spcBef>
              <a:buClr>
                <a:srgbClr val="2F85AA"/>
              </a:buClr>
              <a:buSzPct val="25000"/>
            </a:pPr>
            <a:r>
              <a:rPr lang="en-US" sz="1600" dirty="0">
                <a:solidFill>
                  <a:srgbClr val="483700"/>
                </a:solidFill>
              </a:rPr>
              <a:t>Early learning standards</a:t>
            </a:r>
          </a:p>
          <a:p>
            <a:pPr defTabSz="685800">
              <a:spcBef>
                <a:spcPts val="450"/>
              </a:spcBef>
              <a:buClr>
                <a:srgbClr val="2F85AA"/>
              </a:buClr>
              <a:buSzPct val="25000"/>
            </a:pPr>
            <a:r>
              <a:rPr lang="en-US" sz="1600" dirty="0">
                <a:solidFill>
                  <a:srgbClr val="483700"/>
                </a:solidFill>
              </a:rPr>
              <a:t>Proven curriculum implemented with fidelity</a:t>
            </a:r>
          </a:p>
          <a:p>
            <a:pPr defTabSz="685800">
              <a:spcBef>
                <a:spcPts val="450"/>
              </a:spcBef>
              <a:buClr>
                <a:srgbClr val="2F85AA"/>
              </a:buClr>
              <a:buSzPct val="25000"/>
            </a:pPr>
            <a:r>
              <a:rPr lang="en-US" sz="1600" dirty="0">
                <a:solidFill>
                  <a:srgbClr val="483700"/>
                </a:solidFill>
              </a:rPr>
              <a:t>Dual language learners support</a:t>
            </a:r>
          </a:p>
          <a:p>
            <a:pPr defTabSz="685800">
              <a:spcBef>
                <a:spcPts val="450"/>
              </a:spcBef>
              <a:buClr>
                <a:srgbClr val="2F85AA"/>
              </a:buClr>
              <a:buSzPct val="25000"/>
            </a:pPr>
            <a:r>
              <a:rPr lang="en-US" sz="1600" dirty="0">
                <a:solidFill>
                  <a:srgbClr val="483700"/>
                </a:solidFill>
              </a:rPr>
              <a:t>Support for students with special needs </a:t>
            </a:r>
          </a:p>
        </p:txBody>
      </p:sp>
      <p:cxnSp>
        <p:nvCxnSpPr>
          <p:cNvPr id="23" name="Straight Arrow Connector 22"/>
          <p:cNvCxnSpPr/>
          <p:nvPr/>
        </p:nvCxnSpPr>
        <p:spPr>
          <a:xfrm flipV="1">
            <a:off x="1653988" y="2271662"/>
            <a:ext cx="785308" cy="585096"/>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567543" y="2268722"/>
            <a:ext cx="760290" cy="554732"/>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72189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1 Light Background Slide Template">
  <a:themeElements>
    <a:clrScheme name="Custom Blue">
      <a:dk1>
        <a:srgbClr val="10335A"/>
      </a:dk1>
      <a:lt1>
        <a:sysClr val="window" lastClr="FFFFFF"/>
      </a:lt1>
      <a:dk2>
        <a:srgbClr val="10335A"/>
      </a:dk2>
      <a:lt2>
        <a:srgbClr val="EEECE1"/>
      </a:lt2>
      <a:accent1>
        <a:srgbClr val="184E8A"/>
      </a:accent1>
      <a:accent2>
        <a:srgbClr val="79B4E1"/>
      </a:accent2>
      <a:accent3>
        <a:srgbClr val="2067B6"/>
      </a:accent3>
      <a:accent4>
        <a:srgbClr val="A2CAE8"/>
      </a:accent4>
      <a:accent5>
        <a:srgbClr val="4D9CD7"/>
      </a:accent5>
      <a:accent6>
        <a:srgbClr val="E2DECC"/>
      </a:accent6>
      <a:hlink>
        <a:srgbClr val="0000FF"/>
      </a:hlink>
      <a:folHlink>
        <a:srgbClr val="800080"/>
      </a:folHlink>
    </a:clrScheme>
    <a:fontScheme name="Mathematica-1">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spcBef>
            <a:spcPct val="20000"/>
          </a:spcBef>
          <a:defRPr sz="1600" b="1" dirty="0" smtClean="0">
            <a:solidFill>
              <a:srgbClr val="00A0AF"/>
            </a:solidFill>
            <a:latin typeface="Arial Black"/>
            <a:cs typeface="Arial Black"/>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NIRN-2012">
      <a:dk1>
        <a:srgbClr val="000000"/>
      </a:dk1>
      <a:lt1>
        <a:srgbClr val="FFFFFF"/>
      </a:lt1>
      <a:dk2>
        <a:srgbClr val="A50021"/>
      </a:dk2>
      <a:lt2>
        <a:srgbClr val="FFFFFF"/>
      </a:lt2>
      <a:accent1>
        <a:srgbClr val="A50021"/>
      </a:accent1>
      <a:accent2>
        <a:srgbClr val="003366"/>
      </a:accent2>
      <a:accent3>
        <a:srgbClr val="004E00"/>
      </a:accent3>
      <a:accent4>
        <a:srgbClr val="E0C266"/>
      </a:accent4>
      <a:accent5>
        <a:srgbClr val="D67704"/>
      </a:accent5>
      <a:accent6>
        <a:srgbClr val="2D2D8A"/>
      </a:accent6>
      <a:hlink>
        <a:srgbClr val="A50021"/>
      </a:hlink>
      <a:folHlink>
        <a:srgbClr val="A5002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MS Internal Briefing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S Internal Briefingv2">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66FF"/>
        </a:solidFill>
        <a:ln w="19050" cap="flat" cmpd="sng" algn="ctr">
          <a:solidFill>
            <a:schemeClr val="bg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Pct val="85000"/>
          <a:buFont typeface="Monotype Sorts" pitchFamily="2" charset="2"/>
          <a:buNone/>
          <a:tabLst/>
          <a:defRPr kumimoji="0" lang="en-US" sz="1600" b="1" i="0" u="none" strike="noStrike" cap="none" normalizeH="0" baseline="0" smtClean="0">
            <a:ln>
              <a:noFill/>
            </a:ln>
            <a:solidFill>
              <a:schemeClr val="bg1"/>
            </a:solidFill>
            <a:effectLst/>
            <a:latin typeface="Arial Narrow" pitchFamily="34" charset="0"/>
          </a:defRPr>
        </a:defPPr>
      </a:lstStyle>
    </a:spDef>
    <a:lnDef>
      <a:spPr bwMode="auto">
        <a:solidFill>
          <a:srgbClr val="6666FF"/>
        </a:solidFill>
        <a:ln w="19050" cap="flat" cmpd="sng" algn="ctr">
          <a:solidFill>
            <a:schemeClr val="tx1"/>
          </a:solidFill>
          <a:prstDash val="solid"/>
          <a:round/>
          <a:headEnd type="none" w="med" len="med"/>
          <a:tailEnd type="arrow"/>
        </a:ln>
        <a:effectLst/>
      </a:spPr>
      <a:bodyPr/>
      <a:lstStyle/>
    </a:lnDef>
  </a:objectDefaults>
  <a:extraClrSchemeLst>
    <a:extraClrScheme>
      <a:clrScheme name="CMS Internal Briefingv2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CMS Internal Briefingv2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CMS Internal Briefingv2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raft #1 LabPresentationtoLePingFoundation9.29.15">
  <a:themeElements>
    <a:clrScheme name="Early Learning Lab">
      <a:dk1>
        <a:sysClr val="windowText" lastClr="000000"/>
      </a:dk1>
      <a:lt1>
        <a:sysClr val="window" lastClr="FFFFFF"/>
      </a:lt1>
      <a:dk2>
        <a:srgbClr val="005399"/>
      </a:dk2>
      <a:lt2>
        <a:srgbClr val="EEECE1"/>
      </a:lt2>
      <a:accent1>
        <a:srgbClr val="99C221"/>
      </a:accent1>
      <a:accent2>
        <a:srgbClr val="90928C"/>
      </a:accent2>
      <a:accent3>
        <a:srgbClr val="FEF380"/>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 Light Background Slide Template</Template>
  <TotalTime>6265</TotalTime>
  <Words>770</Words>
  <Application>Microsoft Office PowerPoint</Application>
  <PresentationFormat>On-screen Show (4:3)</PresentationFormat>
  <Paragraphs>180</Paragraphs>
  <Slides>21</Slides>
  <Notes>13</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21</vt:i4>
      </vt:variant>
    </vt:vector>
  </HeadingPairs>
  <TitlesOfParts>
    <vt:vector size="48" baseType="lpstr">
      <vt:lpstr>MS PGothic</vt:lpstr>
      <vt:lpstr>MS PGothic</vt:lpstr>
      <vt:lpstr>Arial</vt:lpstr>
      <vt:lpstr>Arial Black</vt:lpstr>
      <vt:lpstr>Arial Bold</vt:lpstr>
      <vt:lpstr>Arial Narrow</vt:lpstr>
      <vt:lpstr>Calibri</vt:lpstr>
      <vt:lpstr>Calibri Light</vt:lpstr>
      <vt:lpstr>Lucida Grande</vt:lpstr>
      <vt:lpstr>Monotype Sorts</vt:lpstr>
      <vt:lpstr>Myriad Pro</vt:lpstr>
      <vt:lpstr>Myriad Pro Light</vt:lpstr>
      <vt:lpstr>Myriad Web Pro</vt:lpstr>
      <vt:lpstr>Noto Sans Symbols</vt:lpstr>
      <vt:lpstr>Times</vt:lpstr>
      <vt:lpstr>Tms Rmn</vt:lpstr>
      <vt:lpstr>Trebuchet MS</vt:lpstr>
      <vt:lpstr>Wingdings</vt:lpstr>
      <vt:lpstr>Wingdings 2</vt:lpstr>
      <vt:lpstr>1 Light Background Slide Template</vt:lpstr>
      <vt:lpstr>2_Custom Design</vt:lpstr>
      <vt:lpstr>34_Custom Design</vt:lpstr>
      <vt:lpstr>CMS Internal Briefingv2</vt:lpstr>
      <vt:lpstr>Draft #1 LabPresentationtoLePingFoundation9.29.15</vt:lpstr>
      <vt:lpstr>1_Office Theme</vt:lpstr>
      <vt:lpstr>3_Office Theme</vt:lpstr>
      <vt:lpstr>Office Theme</vt:lpstr>
      <vt:lpstr>Features of High Quality Pre-K Programs and Systems:  Taking Stock and Growing the Evidence Base</vt:lpstr>
      <vt:lpstr>Welcome</vt:lpstr>
      <vt:lpstr>About CIRE</vt:lpstr>
      <vt:lpstr>Overview and Introductions</vt:lpstr>
      <vt:lpstr>Today’s Speakers</vt:lpstr>
      <vt:lpstr>Early Learning National Strategy</vt:lpstr>
      <vt:lpstr>Early Learning National Strategy</vt:lpstr>
      <vt:lpstr>PowerPoint Presentation</vt:lpstr>
      <vt:lpstr>ESSENTIAL ELEMENTS FOR EXEMPLAR PRE-K</vt:lpstr>
      <vt:lpstr>Evidence-Based Innovation and Improvement</vt:lpstr>
      <vt:lpstr>What evidence-based solutions exist in pre-K? What do we do in the absence of evidence? </vt:lpstr>
      <vt:lpstr>Evidence-Based  Innovation and Improvement:  The Fresno Language Project  Kimberly Boller Mathematica Policy Research Early Learning Lab  Christine Sciarrino Early Learning Lab  </vt:lpstr>
      <vt:lpstr>The Early Learning Lab</vt:lpstr>
      <vt:lpstr>The Starting Smart and Strong Initiative Developing Scalable Solutions</vt:lpstr>
      <vt:lpstr>Fresno Language Project</vt:lpstr>
      <vt:lpstr>Early Learning Lab’s District-led  Collaborative </vt:lpstr>
      <vt:lpstr>Co-created, Evidence-informed Approaches</vt:lpstr>
      <vt:lpstr>Discussant</vt:lpstr>
      <vt:lpstr>Discussant</vt:lpstr>
      <vt:lpstr>Questions?</vt:lpstr>
      <vt:lpstr>For More Information</vt:lpstr>
    </vt:vector>
  </TitlesOfParts>
  <Company>Mathematica,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of High Quality Pre-K Programs and Styles, Taking Stock and Growing the Evidence Base</dc:title>
  <dc:subject>CIRE Forum</dc:subject>
  <dc:creator>Kimberly Boller, Jennifer Brooks, Anne Kaiser, Ann Person, Shannon Rudisill, Louisa Tarullo</dc:creator>
  <cp:keywords>CIRE, High quality pre-k</cp:keywords>
  <cp:lastModifiedBy>Jacqueline Allen</cp:lastModifiedBy>
  <cp:revision>501</cp:revision>
  <cp:lastPrinted>2013-05-31T17:28:00Z</cp:lastPrinted>
  <dcterms:created xsi:type="dcterms:W3CDTF">2014-05-12T13:05:54Z</dcterms:created>
  <dcterms:modified xsi:type="dcterms:W3CDTF">2016-10-10T17:31:30Z</dcterms:modified>
</cp:coreProperties>
</file>